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7" r:id="rId2"/>
    <p:sldId id="275" r:id="rId3"/>
    <p:sldId id="270" r:id="rId4"/>
    <p:sldId id="283" r:id="rId5"/>
    <p:sldId id="278" r:id="rId6"/>
    <p:sldId id="288" r:id="rId7"/>
  </p:sldIdLst>
  <p:sldSz cx="24384000" cy="13716000"/>
  <p:notesSz cx="6858000" cy="9144000"/>
  <p:defaultTextStyle>
    <a:defPPr>
      <a:defRPr lang="ru-RU"/>
    </a:defPPr>
    <a:lvl1pPr algn="l" defTabSz="825500" rtl="0" eaLnBrk="0" fontAlgn="base" hangingPunct="0">
      <a:spcBef>
        <a:spcPct val="0"/>
      </a:spcBef>
      <a:spcAft>
        <a:spcPct val="0"/>
      </a:spcAft>
      <a:defRPr sz="3000" b="1" kern="1200">
        <a:solidFill>
          <a:srgbClr val="000000"/>
        </a:solidFill>
        <a:latin typeface="Helvetica Neue" pitchFamily="2" charset="0"/>
        <a:ea typeface="+mn-ea"/>
        <a:cs typeface="Helvetica Neue" pitchFamily="2" charset="0"/>
        <a:sym typeface="Helvetica Neue" pitchFamily="2" charset="0"/>
      </a:defRPr>
    </a:lvl1pPr>
    <a:lvl2pPr indent="228600" algn="l" defTabSz="825500" rtl="0" eaLnBrk="0" fontAlgn="base" hangingPunct="0">
      <a:spcBef>
        <a:spcPct val="0"/>
      </a:spcBef>
      <a:spcAft>
        <a:spcPct val="0"/>
      </a:spcAft>
      <a:defRPr sz="3000" b="1" kern="1200">
        <a:solidFill>
          <a:srgbClr val="000000"/>
        </a:solidFill>
        <a:latin typeface="Helvetica Neue" pitchFamily="2" charset="0"/>
        <a:ea typeface="+mn-ea"/>
        <a:cs typeface="Helvetica Neue" pitchFamily="2" charset="0"/>
        <a:sym typeface="Helvetica Neue" pitchFamily="2" charset="0"/>
      </a:defRPr>
    </a:lvl2pPr>
    <a:lvl3pPr indent="457200" algn="l" defTabSz="825500" rtl="0" eaLnBrk="0" fontAlgn="base" hangingPunct="0">
      <a:spcBef>
        <a:spcPct val="0"/>
      </a:spcBef>
      <a:spcAft>
        <a:spcPct val="0"/>
      </a:spcAft>
      <a:defRPr sz="3000" b="1" kern="1200">
        <a:solidFill>
          <a:srgbClr val="000000"/>
        </a:solidFill>
        <a:latin typeface="Helvetica Neue" pitchFamily="2" charset="0"/>
        <a:ea typeface="+mn-ea"/>
        <a:cs typeface="Helvetica Neue" pitchFamily="2" charset="0"/>
        <a:sym typeface="Helvetica Neue" pitchFamily="2" charset="0"/>
      </a:defRPr>
    </a:lvl3pPr>
    <a:lvl4pPr indent="685800" algn="l" defTabSz="825500" rtl="0" eaLnBrk="0" fontAlgn="base" hangingPunct="0">
      <a:spcBef>
        <a:spcPct val="0"/>
      </a:spcBef>
      <a:spcAft>
        <a:spcPct val="0"/>
      </a:spcAft>
      <a:defRPr sz="3000" b="1" kern="1200">
        <a:solidFill>
          <a:srgbClr val="000000"/>
        </a:solidFill>
        <a:latin typeface="Helvetica Neue" pitchFamily="2" charset="0"/>
        <a:ea typeface="+mn-ea"/>
        <a:cs typeface="Helvetica Neue" pitchFamily="2" charset="0"/>
        <a:sym typeface="Helvetica Neue" pitchFamily="2" charset="0"/>
      </a:defRPr>
    </a:lvl4pPr>
    <a:lvl5pPr indent="914400" algn="l" defTabSz="825500" rtl="0" eaLnBrk="0" fontAlgn="base" hangingPunct="0">
      <a:spcBef>
        <a:spcPct val="0"/>
      </a:spcBef>
      <a:spcAft>
        <a:spcPct val="0"/>
      </a:spcAft>
      <a:defRPr sz="3000" b="1" kern="1200">
        <a:solidFill>
          <a:srgbClr val="000000"/>
        </a:solidFill>
        <a:latin typeface="Helvetica Neue" pitchFamily="2" charset="0"/>
        <a:ea typeface="+mn-ea"/>
        <a:cs typeface="Helvetica Neue" pitchFamily="2" charset="0"/>
        <a:sym typeface="Helvetica Neue" pitchFamily="2" charset="0"/>
      </a:defRPr>
    </a:lvl5pPr>
    <a:lvl6pPr marL="2286000" algn="l" defTabSz="914400" rtl="0" eaLnBrk="1" latinLnBrk="0" hangingPunct="1">
      <a:defRPr sz="3000" b="1" kern="1200">
        <a:solidFill>
          <a:srgbClr val="000000"/>
        </a:solidFill>
        <a:latin typeface="Helvetica Neue" pitchFamily="2" charset="0"/>
        <a:ea typeface="+mn-ea"/>
        <a:cs typeface="Helvetica Neue" pitchFamily="2" charset="0"/>
        <a:sym typeface="Helvetica Neue" pitchFamily="2" charset="0"/>
      </a:defRPr>
    </a:lvl6pPr>
    <a:lvl7pPr marL="2743200" algn="l" defTabSz="914400" rtl="0" eaLnBrk="1" latinLnBrk="0" hangingPunct="1">
      <a:defRPr sz="3000" b="1" kern="1200">
        <a:solidFill>
          <a:srgbClr val="000000"/>
        </a:solidFill>
        <a:latin typeface="Helvetica Neue" pitchFamily="2" charset="0"/>
        <a:ea typeface="+mn-ea"/>
        <a:cs typeface="Helvetica Neue" pitchFamily="2" charset="0"/>
        <a:sym typeface="Helvetica Neue" pitchFamily="2" charset="0"/>
      </a:defRPr>
    </a:lvl7pPr>
    <a:lvl8pPr marL="3200400" algn="l" defTabSz="914400" rtl="0" eaLnBrk="1" latinLnBrk="0" hangingPunct="1">
      <a:defRPr sz="3000" b="1" kern="1200">
        <a:solidFill>
          <a:srgbClr val="000000"/>
        </a:solidFill>
        <a:latin typeface="Helvetica Neue" pitchFamily="2" charset="0"/>
        <a:ea typeface="+mn-ea"/>
        <a:cs typeface="Helvetica Neue" pitchFamily="2" charset="0"/>
        <a:sym typeface="Helvetica Neue" pitchFamily="2" charset="0"/>
      </a:defRPr>
    </a:lvl8pPr>
    <a:lvl9pPr marL="3657600" algn="l" defTabSz="914400" rtl="0" eaLnBrk="1" latinLnBrk="0" hangingPunct="1">
      <a:defRPr sz="3000" b="1" kern="1200">
        <a:solidFill>
          <a:srgbClr val="000000"/>
        </a:solidFill>
        <a:latin typeface="Helvetica Neue" pitchFamily="2" charset="0"/>
        <a:ea typeface="+mn-ea"/>
        <a:cs typeface="Helvetica Neue" pitchFamily="2" charset="0"/>
        <a:sym typeface="Helvetica Neue" pitchFamily="2"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43"/>
    <p:restoredTop sz="94653"/>
  </p:normalViewPr>
  <p:slideViewPr>
    <p:cSldViewPr snapToGrid="0" snapToObjects="1">
      <p:cViewPr varScale="1">
        <p:scale>
          <a:sx n="51" d="100"/>
          <a:sy n="51" d="100"/>
        </p:scale>
        <p:origin x="1458"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Shape 26">
            <a:extLst>
              <a:ext uri="{FF2B5EF4-FFF2-40B4-BE49-F238E27FC236}">
                <a16:creationId xmlns:a16="http://schemas.microsoft.com/office/drawing/2014/main" id="{336C4001-0F6F-4A90-8E7D-72CA4497D266}"/>
              </a:ext>
            </a:extLst>
          </p:cNvPr>
          <p:cNvSpPr>
            <a:spLocks noGrp="1" noRot="1" noChangeAspect="1" noChangeArrowheads="1"/>
          </p:cNvSpPr>
          <p:nvPr>
            <p:ph type="sldImg"/>
          </p:nvPr>
        </p:nvSpPr>
        <p:spPr bwMode="auto">
          <a:xfrm>
            <a:off x="1143000" y="685800"/>
            <a:ext cx="4572000"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051" name="Shape 27">
            <a:extLst>
              <a:ext uri="{FF2B5EF4-FFF2-40B4-BE49-F238E27FC236}">
                <a16:creationId xmlns:a16="http://schemas.microsoft.com/office/drawing/2014/main" id="{2D9FEB49-49B2-4DA0-92C7-0A5CEE917F74}"/>
              </a:ext>
            </a:extLst>
          </p:cNvPr>
          <p:cNvSpPr>
            <a:spLocks noGrp="1" noChangeArrowheads="1"/>
          </p:cNvSpPr>
          <p:nvPr>
            <p:ph type="body" sz="quarter" idx="1"/>
          </p:nvPr>
        </p:nvSpPr>
        <p:spPr bwMode="auto">
          <a:xfrm>
            <a:off x="914400" y="4343400"/>
            <a:ext cx="50292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endParaRPr lang="ru-RU" altLang="ru-RU">
              <a:sym typeface="Helvetica Neue" pitchFamily="2" charset="0"/>
            </a:endParaRPr>
          </a:p>
        </p:txBody>
      </p:sp>
    </p:spTree>
  </p:cSld>
  <p:clrMap bg1="lt1" tx1="dk1" bg2="lt2" tx2="dk2" accent1="accent1" accent2="accent2" accent3="accent3" accent4="accent4" accent5="accent5" accent6="accent6" hlink="hlink" folHlink="folHlink"/>
  <p:notesStyle>
    <a:lvl1pPr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pitchFamily="2" charset="0"/>
      </a:defRPr>
    </a:lvl1pPr>
    <a:lvl2pPr marL="742950" indent="-285750"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pitchFamily="2" charset="0"/>
      </a:defRPr>
    </a:lvl2pPr>
    <a:lvl3pPr marL="1143000" indent="-228600"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pitchFamily="2" charset="0"/>
      </a:defRPr>
    </a:lvl3pPr>
    <a:lvl4pPr marL="1600200" indent="-228600"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pitchFamily="2" charset="0"/>
      </a:defRPr>
    </a:lvl4pPr>
    <a:lvl5pPr marL="2057400" indent="-228600"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pitchFamily="2" charset="0"/>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2" name="Номер слайда">
            <a:extLst>
              <a:ext uri="{FF2B5EF4-FFF2-40B4-BE49-F238E27FC236}">
                <a16:creationId xmlns:a16="http://schemas.microsoft.com/office/drawing/2014/main" id="{E085084E-4D1C-492D-8ACA-C1ABB7F8FF8F}"/>
              </a:ext>
            </a:extLst>
          </p:cNvPr>
          <p:cNvSpPr txBox="1">
            <a:spLocks noGrp="1" noChangeArrowheads="1"/>
          </p:cNvSpPr>
          <p:nvPr>
            <p:ph type="sldNum" sz="quarter" idx="10"/>
          </p:nvPr>
        </p:nvSpPr>
        <p:spPr>
          <a:ln/>
        </p:spPr>
        <p:txBody>
          <a:bodyPr/>
          <a:lstStyle>
            <a:lvl1pPr>
              <a:defRPr/>
            </a:lvl1pPr>
          </a:lstStyle>
          <a:p>
            <a:fld id="{13F16B85-38A5-4503-B608-3F17CB10F206}" type="slidenum">
              <a:rPr lang="ru-RU" altLang="ru-RU"/>
              <a:pPr/>
              <a:t>‹#›</a:t>
            </a:fld>
            <a:endParaRPr lang="ru-RU" altLang="ru-RU"/>
          </a:p>
        </p:txBody>
      </p:sp>
    </p:spTree>
    <p:extLst>
      <p:ext uri="{BB962C8B-B14F-4D97-AF65-F5344CB8AC3E}">
        <p14:creationId xmlns:p14="http://schemas.microsoft.com/office/powerpoint/2010/main" val="297395651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ith photo">
    <p:spTree>
      <p:nvGrpSpPr>
        <p:cNvPr id="1" name=""/>
        <p:cNvGrpSpPr/>
        <p:nvPr/>
      </p:nvGrpSpPr>
      <p:grpSpPr>
        <a:xfrm>
          <a:off x="0" y="0"/>
          <a:ext cx="0" cy="0"/>
          <a:chOff x="0" y="0"/>
          <a:chExt cx="0" cy="0"/>
        </a:xfrm>
      </p:grpSpPr>
      <p:sp>
        <p:nvSpPr>
          <p:cNvPr id="3" name="Рисунок 2">
            <a:extLst>
              <a:ext uri="{FF2B5EF4-FFF2-40B4-BE49-F238E27FC236}">
                <a16:creationId xmlns:a16="http://schemas.microsoft.com/office/drawing/2014/main" id="{8D36E33F-58A3-2C41-B672-6E3E68DA1A48}"/>
              </a:ext>
            </a:extLst>
          </p:cNvPr>
          <p:cNvSpPr>
            <a:spLocks noGrp="1"/>
          </p:cNvSpPr>
          <p:nvPr>
            <p:ph type="pic" sz="quarter" idx="10"/>
          </p:nvPr>
        </p:nvSpPr>
        <p:spPr>
          <a:xfrm>
            <a:off x="2843213" y="2524401"/>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5" name="Рисунок 2">
            <a:extLst>
              <a:ext uri="{FF2B5EF4-FFF2-40B4-BE49-F238E27FC236}">
                <a16:creationId xmlns:a16="http://schemas.microsoft.com/office/drawing/2014/main" id="{F47CD3BD-A387-7F40-ACF5-2B1B39BE1E86}"/>
              </a:ext>
            </a:extLst>
          </p:cNvPr>
          <p:cNvSpPr>
            <a:spLocks noGrp="1"/>
          </p:cNvSpPr>
          <p:nvPr>
            <p:ph type="pic" sz="quarter" idx="11"/>
          </p:nvPr>
        </p:nvSpPr>
        <p:spPr>
          <a:xfrm>
            <a:off x="6096621" y="2524400"/>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6" name="Рисунок 2">
            <a:extLst>
              <a:ext uri="{FF2B5EF4-FFF2-40B4-BE49-F238E27FC236}">
                <a16:creationId xmlns:a16="http://schemas.microsoft.com/office/drawing/2014/main" id="{B8396492-B780-D240-829F-00D97E67965D}"/>
              </a:ext>
            </a:extLst>
          </p:cNvPr>
          <p:cNvSpPr>
            <a:spLocks noGrp="1"/>
          </p:cNvSpPr>
          <p:nvPr>
            <p:ph type="pic" sz="quarter" idx="12"/>
          </p:nvPr>
        </p:nvSpPr>
        <p:spPr>
          <a:xfrm>
            <a:off x="9350029" y="2524401"/>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7" name="Рисунок 2">
            <a:extLst>
              <a:ext uri="{FF2B5EF4-FFF2-40B4-BE49-F238E27FC236}">
                <a16:creationId xmlns:a16="http://schemas.microsoft.com/office/drawing/2014/main" id="{861B9A0E-31C6-9346-9D37-EF10F3CAFF97}"/>
              </a:ext>
            </a:extLst>
          </p:cNvPr>
          <p:cNvSpPr>
            <a:spLocks noGrp="1"/>
          </p:cNvSpPr>
          <p:nvPr>
            <p:ph type="pic" sz="quarter" idx="13"/>
          </p:nvPr>
        </p:nvSpPr>
        <p:spPr>
          <a:xfrm>
            <a:off x="12603437" y="2524400"/>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8" name="Рисунок 2">
            <a:extLst>
              <a:ext uri="{FF2B5EF4-FFF2-40B4-BE49-F238E27FC236}">
                <a16:creationId xmlns:a16="http://schemas.microsoft.com/office/drawing/2014/main" id="{36143BAE-5E2C-7F41-BC81-09098781A6FE}"/>
              </a:ext>
            </a:extLst>
          </p:cNvPr>
          <p:cNvSpPr>
            <a:spLocks noGrp="1"/>
          </p:cNvSpPr>
          <p:nvPr>
            <p:ph type="pic" sz="quarter" idx="14"/>
          </p:nvPr>
        </p:nvSpPr>
        <p:spPr>
          <a:xfrm>
            <a:off x="15856845" y="2524400"/>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9" name="Рисунок 2">
            <a:extLst>
              <a:ext uri="{FF2B5EF4-FFF2-40B4-BE49-F238E27FC236}">
                <a16:creationId xmlns:a16="http://schemas.microsoft.com/office/drawing/2014/main" id="{8C8D1548-9593-4C43-A993-E2E4FC2FDFC4}"/>
              </a:ext>
            </a:extLst>
          </p:cNvPr>
          <p:cNvSpPr>
            <a:spLocks noGrp="1"/>
          </p:cNvSpPr>
          <p:nvPr>
            <p:ph type="pic" sz="quarter" idx="15"/>
          </p:nvPr>
        </p:nvSpPr>
        <p:spPr>
          <a:xfrm>
            <a:off x="19110253" y="2524399"/>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10" name="Рисунок 2">
            <a:extLst>
              <a:ext uri="{FF2B5EF4-FFF2-40B4-BE49-F238E27FC236}">
                <a16:creationId xmlns:a16="http://schemas.microsoft.com/office/drawing/2014/main" id="{DA6B0B96-6DA7-6A44-BF0F-324E5C36EAD4}"/>
              </a:ext>
            </a:extLst>
          </p:cNvPr>
          <p:cNvSpPr>
            <a:spLocks noGrp="1"/>
          </p:cNvSpPr>
          <p:nvPr>
            <p:ph type="pic" sz="quarter" idx="16"/>
          </p:nvPr>
        </p:nvSpPr>
        <p:spPr>
          <a:xfrm>
            <a:off x="2843213" y="5738053"/>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11" name="Рисунок 2">
            <a:extLst>
              <a:ext uri="{FF2B5EF4-FFF2-40B4-BE49-F238E27FC236}">
                <a16:creationId xmlns:a16="http://schemas.microsoft.com/office/drawing/2014/main" id="{FDD7233C-789B-F645-9A93-0902FD37E3F5}"/>
              </a:ext>
            </a:extLst>
          </p:cNvPr>
          <p:cNvSpPr>
            <a:spLocks noGrp="1"/>
          </p:cNvSpPr>
          <p:nvPr>
            <p:ph type="pic" sz="quarter" idx="17"/>
          </p:nvPr>
        </p:nvSpPr>
        <p:spPr>
          <a:xfrm>
            <a:off x="6096621" y="5738052"/>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12" name="Рисунок 2">
            <a:extLst>
              <a:ext uri="{FF2B5EF4-FFF2-40B4-BE49-F238E27FC236}">
                <a16:creationId xmlns:a16="http://schemas.microsoft.com/office/drawing/2014/main" id="{D930F49C-53E0-C34B-A26B-D3B43ED98E32}"/>
              </a:ext>
            </a:extLst>
          </p:cNvPr>
          <p:cNvSpPr>
            <a:spLocks noGrp="1"/>
          </p:cNvSpPr>
          <p:nvPr>
            <p:ph type="pic" sz="quarter" idx="18"/>
          </p:nvPr>
        </p:nvSpPr>
        <p:spPr>
          <a:xfrm>
            <a:off x="9350029" y="5738053"/>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13" name="Рисунок 2">
            <a:extLst>
              <a:ext uri="{FF2B5EF4-FFF2-40B4-BE49-F238E27FC236}">
                <a16:creationId xmlns:a16="http://schemas.microsoft.com/office/drawing/2014/main" id="{5F6CE79E-0A3F-7B4A-9BE6-2ADCFAD4BDFE}"/>
              </a:ext>
            </a:extLst>
          </p:cNvPr>
          <p:cNvSpPr>
            <a:spLocks noGrp="1"/>
          </p:cNvSpPr>
          <p:nvPr>
            <p:ph type="pic" sz="quarter" idx="19"/>
          </p:nvPr>
        </p:nvSpPr>
        <p:spPr>
          <a:xfrm>
            <a:off x="12603437" y="5738052"/>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14" name="Рисунок 2">
            <a:extLst>
              <a:ext uri="{FF2B5EF4-FFF2-40B4-BE49-F238E27FC236}">
                <a16:creationId xmlns:a16="http://schemas.microsoft.com/office/drawing/2014/main" id="{83E167CB-CF06-A64A-9F6D-FD99857D6488}"/>
              </a:ext>
            </a:extLst>
          </p:cNvPr>
          <p:cNvSpPr>
            <a:spLocks noGrp="1"/>
          </p:cNvSpPr>
          <p:nvPr>
            <p:ph type="pic" sz="quarter" idx="20"/>
          </p:nvPr>
        </p:nvSpPr>
        <p:spPr>
          <a:xfrm>
            <a:off x="15856845" y="5738052"/>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15" name="Рисунок 2">
            <a:extLst>
              <a:ext uri="{FF2B5EF4-FFF2-40B4-BE49-F238E27FC236}">
                <a16:creationId xmlns:a16="http://schemas.microsoft.com/office/drawing/2014/main" id="{6632B09F-922C-7547-AEFA-D41EE26742DA}"/>
              </a:ext>
            </a:extLst>
          </p:cNvPr>
          <p:cNvSpPr>
            <a:spLocks noGrp="1"/>
          </p:cNvSpPr>
          <p:nvPr>
            <p:ph type="pic" sz="quarter" idx="21"/>
          </p:nvPr>
        </p:nvSpPr>
        <p:spPr>
          <a:xfrm>
            <a:off x="19110253" y="5738051"/>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16" name="Номер слайда">
            <a:extLst>
              <a:ext uri="{FF2B5EF4-FFF2-40B4-BE49-F238E27FC236}">
                <a16:creationId xmlns:a16="http://schemas.microsoft.com/office/drawing/2014/main" id="{F6E12414-3AB0-4DD3-A36C-7F4A8A79EB11}"/>
              </a:ext>
            </a:extLst>
          </p:cNvPr>
          <p:cNvSpPr txBox="1">
            <a:spLocks noGrp="1" noChangeArrowheads="1"/>
          </p:cNvSpPr>
          <p:nvPr>
            <p:ph type="sldNum" sz="quarter" idx="22"/>
          </p:nvPr>
        </p:nvSpPr>
        <p:spPr>
          <a:ln/>
        </p:spPr>
        <p:txBody>
          <a:bodyPr/>
          <a:lstStyle>
            <a:lvl1pPr>
              <a:defRPr/>
            </a:lvl1pPr>
          </a:lstStyle>
          <a:p>
            <a:fld id="{C54FF4ED-9BBD-44E2-BCC8-7FA847E6BBE8}" type="slidenum">
              <a:rPr lang="ru-RU" altLang="ru-RU"/>
              <a:pPr/>
              <a:t>‹#›</a:t>
            </a:fld>
            <a:endParaRPr lang="ru-RU" altLang="ru-RU"/>
          </a:p>
        </p:txBody>
      </p:sp>
    </p:spTree>
    <p:extLst>
      <p:ext uri="{BB962C8B-B14F-4D97-AF65-F5344CB8AC3E}">
        <p14:creationId xmlns:p14="http://schemas.microsoft.com/office/powerpoint/2010/main" val="2234821940"/>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with photo">
    <p:spTree>
      <p:nvGrpSpPr>
        <p:cNvPr id="1" name=""/>
        <p:cNvGrpSpPr/>
        <p:nvPr/>
      </p:nvGrpSpPr>
      <p:grpSpPr>
        <a:xfrm>
          <a:off x="0" y="0"/>
          <a:ext cx="0" cy="0"/>
          <a:chOff x="0" y="0"/>
          <a:chExt cx="0" cy="0"/>
        </a:xfrm>
      </p:grpSpPr>
      <p:sp>
        <p:nvSpPr>
          <p:cNvPr id="3" name="Рисунок 2">
            <a:extLst>
              <a:ext uri="{FF2B5EF4-FFF2-40B4-BE49-F238E27FC236}">
                <a16:creationId xmlns:a16="http://schemas.microsoft.com/office/drawing/2014/main" id="{8D36E33F-58A3-2C41-B672-6E3E68DA1A48}"/>
              </a:ext>
            </a:extLst>
          </p:cNvPr>
          <p:cNvSpPr>
            <a:spLocks noGrp="1"/>
          </p:cNvSpPr>
          <p:nvPr>
            <p:ph type="pic" sz="quarter" idx="10"/>
          </p:nvPr>
        </p:nvSpPr>
        <p:spPr>
          <a:xfrm>
            <a:off x="3421623" y="3038751"/>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17" name="Рисунок 2">
            <a:extLst>
              <a:ext uri="{FF2B5EF4-FFF2-40B4-BE49-F238E27FC236}">
                <a16:creationId xmlns:a16="http://schemas.microsoft.com/office/drawing/2014/main" id="{3B2B5356-D75D-4F42-BCA3-3EA90378412F}"/>
              </a:ext>
            </a:extLst>
          </p:cNvPr>
          <p:cNvSpPr>
            <a:spLocks noGrp="1"/>
          </p:cNvSpPr>
          <p:nvPr>
            <p:ph type="pic" sz="quarter" idx="11"/>
          </p:nvPr>
        </p:nvSpPr>
        <p:spPr>
          <a:xfrm>
            <a:off x="6366753" y="3038751"/>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18" name="Рисунок 2">
            <a:extLst>
              <a:ext uri="{FF2B5EF4-FFF2-40B4-BE49-F238E27FC236}">
                <a16:creationId xmlns:a16="http://schemas.microsoft.com/office/drawing/2014/main" id="{837EB3C7-4AD3-4741-AF17-C9D8B4CE4C88}"/>
              </a:ext>
            </a:extLst>
          </p:cNvPr>
          <p:cNvSpPr>
            <a:spLocks noGrp="1"/>
          </p:cNvSpPr>
          <p:nvPr>
            <p:ph type="pic" sz="quarter" idx="12"/>
          </p:nvPr>
        </p:nvSpPr>
        <p:spPr>
          <a:xfrm>
            <a:off x="9311883" y="3038751"/>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19" name="Рисунок 2">
            <a:extLst>
              <a:ext uri="{FF2B5EF4-FFF2-40B4-BE49-F238E27FC236}">
                <a16:creationId xmlns:a16="http://schemas.microsoft.com/office/drawing/2014/main" id="{1C67F7C5-10B0-744C-AE47-1BB7F2C46321}"/>
              </a:ext>
            </a:extLst>
          </p:cNvPr>
          <p:cNvSpPr>
            <a:spLocks noGrp="1"/>
          </p:cNvSpPr>
          <p:nvPr>
            <p:ph type="pic" sz="quarter" idx="13"/>
          </p:nvPr>
        </p:nvSpPr>
        <p:spPr>
          <a:xfrm>
            <a:off x="12257013" y="3038751"/>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21" name="Рисунок 2">
            <a:extLst>
              <a:ext uri="{FF2B5EF4-FFF2-40B4-BE49-F238E27FC236}">
                <a16:creationId xmlns:a16="http://schemas.microsoft.com/office/drawing/2014/main" id="{032A1A0A-E2A3-F845-BBC3-793DD16C0F6A}"/>
              </a:ext>
            </a:extLst>
          </p:cNvPr>
          <p:cNvSpPr>
            <a:spLocks noGrp="1"/>
          </p:cNvSpPr>
          <p:nvPr>
            <p:ph type="pic" sz="quarter" idx="14"/>
          </p:nvPr>
        </p:nvSpPr>
        <p:spPr>
          <a:xfrm>
            <a:off x="15202143" y="3038751"/>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22" name="Рисунок 2">
            <a:extLst>
              <a:ext uri="{FF2B5EF4-FFF2-40B4-BE49-F238E27FC236}">
                <a16:creationId xmlns:a16="http://schemas.microsoft.com/office/drawing/2014/main" id="{FE1C41BC-E172-B044-8023-5C089A56879E}"/>
              </a:ext>
            </a:extLst>
          </p:cNvPr>
          <p:cNvSpPr>
            <a:spLocks noGrp="1"/>
          </p:cNvSpPr>
          <p:nvPr>
            <p:ph type="pic" sz="quarter" idx="15"/>
          </p:nvPr>
        </p:nvSpPr>
        <p:spPr>
          <a:xfrm>
            <a:off x="18147273" y="3038751"/>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23" name="Рисунок 2">
            <a:extLst>
              <a:ext uri="{FF2B5EF4-FFF2-40B4-BE49-F238E27FC236}">
                <a16:creationId xmlns:a16="http://schemas.microsoft.com/office/drawing/2014/main" id="{B6C615F0-3A31-C240-997E-FEC17ECFE1B3}"/>
              </a:ext>
            </a:extLst>
          </p:cNvPr>
          <p:cNvSpPr>
            <a:spLocks noGrp="1"/>
          </p:cNvSpPr>
          <p:nvPr>
            <p:ph type="pic" sz="quarter" idx="16"/>
          </p:nvPr>
        </p:nvSpPr>
        <p:spPr>
          <a:xfrm>
            <a:off x="3421623" y="5084463"/>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24" name="Рисунок 2">
            <a:extLst>
              <a:ext uri="{FF2B5EF4-FFF2-40B4-BE49-F238E27FC236}">
                <a16:creationId xmlns:a16="http://schemas.microsoft.com/office/drawing/2014/main" id="{3881F6F7-9883-E140-9C25-C7AB0977C9EE}"/>
              </a:ext>
            </a:extLst>
          </p:cNvPr>
          <p:cNvSpPr>
            <a:spLocks noGrp="1"/>
          </p:cNvSpPr>
          <p:nvPr>
            <p:ph type="pic" sz="quarter" idx="17"/>
          </p:nvPr>
        </p:nvSpPr>
        <p:spPr>
          <a:xfrm>
            <a:off x="6366753" y="5084463"/>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25" name="Рисунок 2">
            <a:extLst>
              <a:ext uri="{FF2B5EF4-FFF2-40B4-BE49-F238E27FC236}">
                <a16:creationId xmlns:a16="http://schemas.microsoft.com/office/drawing/2014/main" id="{B1F31A74-229A-EF4C-BCE8-7DE84B4ADB20}"/>
              </a:ext>
            </a:extLst>
          </p:cNvPr>
          <p:cNvSpPr>
            <a:spLocks noGrp="1"/>
          </p:cNvSpPr>
          <p:nvPr>
            <p:ph type="pic" sz="quarter" idx="18"/>
          </p:nvPr>
        </p:nvSpPr>
        <p:spPr>
          <a:xfrm>
            <a:off x="9311883" y="5084463"/>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26" name="Рисунок 2">
            <a:extLst>
              <a:ext uri="{FF2B5EF4-FFF2-40B4-BE49-F238E27FC236}">
                <a16:creationId xmlns:a16="http://schemas.microsoft.com/office/drawing/2014/main" id="{3CD5F662-C087-A148-B3BF-1557D6696A0A}"/>
              </a:ext>
            </a:extLst>
          </p:cNvPr>
          <p:cNvSpPr>
            <a:spLocks noGrp="1"/>
          </p:cNvSpPr>
          <p:nvPr>
            <p:ph type="pic" sz="quarter" idx="19"/>
          </p:nvPr>
        </p:nvSpPr>
        <p:spPr>
          <a:xfrm>
            <a:off x="12257013" y="5084463"/>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27" name="Рисунок 2">
            <a:extLst>
              <a:ext uri="{FF2B5EF4-FFF2-40B4-BE49-F238E27FC236}">
                <a16:creationId xmlns:a16="http://schemas.microsoft.com/office/drawing/2014/main" id="{AEE8F5D1-FA84-E849-A0F8-194E15C7AF6D}"/>
              </a:ext>
            </a:extLst>
          </p:cNvPr>
          <p:cNvSpPr>
            <a:spLocks noGrp="1"/>
          </p:cNvSpPr>
          <p:nvPr>
            <p:ph type="pic" sz="quarter" idx="20"/>
          </p:nvPr>
        </p:nvSpPr>
        <p:spPr>
          <a:xfrm>
            <a:off x="15202143" y="5084463"/>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28" name="Рисунок 2">
            <a:extLst>
              <a:ext uri="{FF2B5EF4-FFF2-40B4-BE49-F238E27FC236}">
                <a16:creationId xmlns:a16="http://schemas.microsoft.com/office/drawing/2014/main" id="{203EBA19-EF70-4C44-ACAC-C6E2CA4D8768}"/>
              </a:ext>
            </a:extLst>
          </p:cNvPr>
          <p:cNvSpPr>
            <a:spLocks noGrp="1"/>
          </p:cNvSpPr>
          <p:nvPr>
            <p:ph type="pic" sz="quarter" idx="21"/>
          </p:nvPr>
        </p:nvSpPr>
        <p:spPr>
          <a:xfrm>
            <a:off x="18147273" y="5084463"/>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29" name="Рисунок 2">
            <a:extLst>
              <a:ext uri="{FF2B5EF4-FFF2-40B4-BE49-F238E27FC236}">
                <a16:creationId xmlns:a16="http://schemas.microsoft.com/office/drawing/2014/main" id="{091600B4-215C-B64B-99D1-199C5DDA2454}"/>
              </a:ext>
            </a:extLst>
          </p:cNvPr>
          <p:cNvSpPr>
            <a:spLocks noGrp="1"/>
          </p:cNvSpPr>
          <p:nvPr>
            <p:ph type="pic" sz="quarter" idx="22"/>
          </p:nvPr>
        </p:nvSpPr>
        <p:spPr>
          <a:xfrm>
            <a:off x="3421623" y="7130175"/>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30" name="Рисунок 2">
            <a:extLst>
              <a:ext uri="{FF2B5EF4-FFF2-40B4-BE49-F238E27FC236}">
                <a16:creationId xmlns:a16="http://schemas.microsoft.com/office/drawing/2014/main" id="{64C4E337-ADD3-BB41-B198-45738D967EF0}"/>
              </a:ext>
            </a:extLst>
          </p:cNvPr>
          <p:cNvSpPr>
            <a:spLocks noGrp="1"/>
          </p:cNvSpPr>
          <p:nvPr>
            <p:ph type="pic" sz="quarter" idx="23"/>
          </p:nvPr>
        </p:nvSpPr>
        <p:spPr>
          <a:xfrm>
            <a:off x="6366753" y="7130175"/>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31" name="Рисунок 2">
            <a:extLst>
              <a:ext uri="{FF2B5EF4-FFF2-40B4-BE49-F238E27FC236}">
                <a16:creationId xmlns:a16="http://schemas.microsoft.com/office/drawing/2014/main" id="{27E259D7-419F-444C-90F8-75E8BCA89F3E}"/>
              </a:ext>
            </a:extLst>
          </p:cNvPr>
          <p:cNvSpPr>
            <a:spLocks noGrp="1"/>
          </p:cNvSpPr>
          <p:nvPr>
            <p:ph type="pic" sz="quarter" idx="24"/>
          </p:nvPr>
        </p:nvSpPr>
        <p:spPr>
          <a:xfrm>
            <a:off x="9311883" y="7130175"/>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32" name="Рисунок 2">
            <a:extLst>
              <a:ext uri="{FF2B5EF4-FFF2-40B4-BE49-F238E27FC236}">
                <a16:creationId xmlns:a16="http://schemas.microsoft.com/office/drawing/2014/main" id="{45C8F71B-F599-8849-AEEB-43D51CE9CC06}"/>
              </a:ext>
            </a:extLst>
          </p:cNvPr>
          <p:cNvSpPr>
            <a:spLocks noGrp="1"/>
          </p:cNvSpPr>
          <p:nvPr>
            <p:ph type="pic" sz="quarter" idx="25"/>
          </p:nvPr>
        </p:nvSpPr>
        <p:spPr>
          <a:xfrm>
            <a:off x="12257013" y="7130175"/>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33" name="Рисунок 2">
            <a:extLst>
              <a:ext uri="{FF2B5EF4-FFF2-40B4-BE49-F238E27FC236}">
                <a16:creationId xmlns:a16="http://schemas.microsoft.com/office/drawing/2014/main" id="{F02BDC7C-1317-2148-AB84-D5A5F5B7F93B}"/>
              </a:ext>
            </a:extLst>
          </p:cNvPr>
          <p:cNvSpPr>
            <a:spLocks noGrp="1"/>
          </p:cNvSpPr>
          <p:nvPr>
            <p:ph type="pic" sz="quarter" idx="26"/>
          </p:nvPr>
        </p:nvSpPr>
        <p:spPr>
          <a:xfrm>
            <a:off x="15202143" y="7130175"/>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34" name="Рисунок 2">
            <a:extLst>
              <a:ext uri="{FF2B5EF4-FFF2-40B4-BE49-F238E27FC236}">
                <a16:creationId xmlns:a16="http://schemas.microsoft.com/office/drawing/2014/main" id="{6B685AEF-9E1D-084E-868D-7D14C94FA1EB}"/>
              </a:ext>
            </a:extLst>
          </p:cNvPr>
          <p:cNvSpPr>
            <a:spLocks noGrp="1"/>
          </p:cNvSpPr>
          <p:nvPr>
            <p:ph type="pic" sz="quarter" idx="27"/>
          </p:nvPr>
        </p:nvSpPr>
        <p:spPr>
          <a:xfrm>
            <a:off x="18147273" y="7130175"/>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20" name="Номер слайда">
            <a:extLst>
              <a:ext uri="{FF2B5EF4-FFF2-40B4-BE49-F238E27FC236}">
                <a16:creationId xmlns:a16="http://schemas.microsoft.com/office/drawing/2014/main" id="{10A95B1D-B7CD-4A33-83BD-D5A4B8FD6650}"/>
              </a:ext>
            </a:extLst>
          </p:cNvPr>
          <p:cNvSpPr txBox="1">
            <a:spLocks noGrp="1" noChangeArrowheads="1"/>
          </p:cNvSpPr>
          <p:nvPr>
            <p:ph type="sldNum" sz="quarter" idx="28"/>
          </p:nvPr>
        </p:nvSpPr>
        <p:spPr>
          <a:ln/>
        </p:spPr>
        <p:txBody>
          <a:bodyPr/>
          <a:lstStyle>
            <a:lvl1pPr>
              <a:defRPr/>
            </a:lvl1pPr>
          </a:lstStyle>
          <a:p>
            <a:fld id="{48BA7542-AF13-4506-9097-D7B02E980CE0}" type="slidenum">
              <a:rPr lang="ru-RU" altLang="ru-RU"/>
              <a:pPr/>
              <a:t>‹#›</a:t>
            </a:fld>
            <a:endParaRPr lang="ru-RU" altLang="ru-RU"/>
          </a:p>
        </p:txBody>
      </p:sp>
    </p:spTree>
    <p:extLst>
      <p:ext uri="{BB962C8B-B14F-4D97-AF65-F5344CB8AC3E}">
        <p14:creationId xmlns:p14="http://schemas.microsoft.com/office/powerpoint/2010/main" val="2299359175"/>
      </p:ext>
    </p:extLst>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Текст заголовка">
            <a:extLst>
              <a:ext uri="{FF2B5EF4-FFF2-40B4-BE49-F238E27FC236}">
                <a16:creationId xmlns:a16="http://schemas.microsoft.com/office/drawing/2014/main" id="{B9F574E2-31CC-4CF9-9361-A8014B215446}"/>
              </a:ext>
            </a:extLst>
          </p:cNvPr>
          <p:cNvSpPr txBox="1">
            <a:spLocks noGrp="1" noChangeArrowheads="1"/>
          </p:cNvSpPr>
          <p:nvPr>
            <p:ph type="title"/>
          </p:nvPr>
        </p:nvSpPr>
        <p:spPr bwMode="auto">
          <a:xfrm>
            <a:off x="1689100" y="355600"/>
            <a:ext cx="21005800" cy="228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vert="horz" wrap="square" lIns="50800" tIns="50800" rIns="50800" bIns="50800" numCol="1" anchor="ctr" anchorCtr="0" compatLnSpc="1">
            <a:prstTxWarp prst="textNoShape">
              <a:avLst/>
            </a:prstTxWarp>
          </a:bodyPr>
          <a:lstStyle/>
          <a:p>
            <a:pPr lvl="0"/>
            <a:r>
              <a:rPr lang="ru-RU" altLang="ru-RU">
                <a:sym typeface="Helvetica Neue Medium" pitchFamily="2" charset="0"/>
              </a:rPr>
              <a:t>Текст заголовка</a:t>
            </a:r>
          </a:p>
        </p:txBody>
      </p:sp>
      <p:sp>
        <p:nvSpPr>
          <p:cNvPr id="1027" name="Уровень текста 1…">
            <a:extLst>
              <a:ext uri="{FF2B5EF4-FFF2-40B4-BE49-F238E27FC236}">
                <a16:creationId xmlns:a16="http://schemas.microsoft.com/office/drawing/2014/main" id="{684078A1-DE09-45D9-9F0F-8684925F9ED3}"/>
              </a:ext>
            </a:extLst>
          </p:cNvPr>
          <p:cNvSpPr txBox="1">
            <a:spLocks noGrp="1" noChangeArrowheads="1"/>
          </p:cNvSpPr>
          <p:nvPr>
            <p:ph type="body" idx="1"/>
          </p:nvPr>
        </p:nvSpPr>
        <p:spPr bwMode="auto">
          <a:xfrm>
            <a:off x="1689100" y="3149600"/>
            <a:ext cx="21005800" cy="929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vert="horz" wrap="square" lIns="50800" tIns="50800" rIns="50800" bIns="50800" numCol="1" anchor="ctr" anchorCtr="0" compatLnSpc="1">
            <a:prstTxWarp prst="textNoShape">
              <a:avLst/>
            </a:prstTxWarp>
          </a:bodyPr>
          <a:lstStyle/>
          <a:p>
            <a:pPr lvl="0"/>
            <a:r>
              <a:rPr lang="ru-RU" altLang="ru-RU" dirty="0">
                <a:sym typeface="Open Sans" panose="020B0606030504020204" pitchFamily="34" charset="0"/>
              </a:rPr>
              <a:t>Уровень текста 1</a:t>
            </a:r>
          </a:p>
          <a:p>
            <a:pPr lvl="1"/>
            <a:r>
              <a:rPr lang="ru-RU" altLang="ru-RU" dirty="0">
                <a:sym typeface="Open Sans" panose="020B0606030504020204" pitchFamily="34" charset="0"/>
              </a:rPr>
              <a:t>Уровень текста 2</a:t>
            </a:r>
          </a:p>
          <a:p>
            <a:pPr lvl="2"/>
            <a:r>
              <a:rPr lang="ru-RU" altLang="ru-RU" dirty="0">
                <a:sym typeface="Open Sans" panose="020B0606030504020204" pitchFamily="34" charset="0"/>
              </a:rPr>
              <a:t>Уровень текста 3</a:t>
            </a:r>
          </a:p>
          <a:p>
            <a:pPr lvl="3"/>
            <a:r>
              <a:rPr lang="ru-RU" altLang="ru-RU" dirty="0">
                <a:sym typeface="Open Sans" panose="020B0606030504020204" pitchFamily="34" charset="0"/>
              </a:rPr>
              <a:t>Уровень текста 4</a:t>
            </a:r>
          </a:p>
          <a:p>
            <a:pPr lvl="4"/>
            <a:r>
              <a:rPr lang="ru-RU" altLang="ru-RU" dirty="0">
                <a:sym typeface="Open Sans" panose="020B0606030504020204" pitchFamily="34" charset="0"/>
              </a:rPr>
              <a:t>Уровень текста 5</a:t>
            </a:r>
          </a:p>
        </p:txBody>
      </p:sp>
      <p:sp>
        <p:nvSpPr>
          <p:cNvPr id="1028" name="Номер слайда">
            <a:extLst>
              <a:ext uri="{FF2B5EF4-FFF2-40B4-BE49-F238E27FC236}">
                <a16:creationId xmlns:a16="http://schemas.microsoft.com/office/drawing/2014/main" id="{C2940987-C3D7-4A97-8D10-94416A643FF1}"/>
              </a:ext>
            </a:extLst>
          </p:cNvPr>
          <p:cNvSpPr txBox="1">
            <a:spLocks noGrp="1" noChangeArrowheads="1"/>
          </p:cNvSpPr>
          <p:nvPr>
            <p:ph type="sldNum" sz="quarter" idx="2"/>
          </p:nvPr>
        </p:nvSpPr>
        <p:spPr bwMode="auto">
          <a:xfrm>
            <a:off x="11958638" y="13081000"/>
            <a:ext cx="4540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vert="horz" wrap="none" lIns="50800" tIns="50800" rIns="50800" bIns="50800" numCol="1" anchor="t" anchorCtr="0" compatLnSpc="1">
            <a:prstTxWarp prst="textNoShape">
              <a:avLst/>
            </a:prstTxWarp>
            <a:spAutoFit/>
          </a:bodyPr>
          <a:lstStyle>
            <a:lvl1pPr algn="ctr" eaLnBrk="1">
              <a:defRPr sz="2400" b="0">
                <a:latin typeface="Helvetica Neue Light" pitchFamily="2" charset="0"/>
                <a:cs typeface="Helvetica Neue Light" pitchFamily="2" charset="0"/>
                <a:sym typeface="Helvetica Neue Light" pitchFamily="2" charset="0"/>
              </a:defRPr>
            </a:lvl1pPr>
          </a:lstStyle>
          <a:p>
            <a:fld id="{16FC2960-F67C-430B-B22F-57D79D16C38B}" type="slidenum">
              <a:rPr lang="ru-RU" altLang="ru-RU"/>
              <a:pPr/>
              <a:t>‹#›</a:t>
            </a:fld>
            <a:endParaRPr lang="ru-RU" altLang="ru-RU"/>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ransition spd="med"/>
  <p:txStyles>
    <p:titleStyle>
      <a:lvl1pPr algn="ctr" defTabSz="825500" rtl="0" eaLnBrk="0" fontAlgn="base" hangingPunct="0">
        <a:spcBef>
          <a:spcPct val="0"/>
        </a:spcBef>
        <a:spcAft>
          <a:spcPct val="0"/>
        </a:spcAft>
        <a:defRPr sz="11200">
          <a:solidFill>
            <a:srgbClr val="000000"/>
          </a:solidFill>
          <a:latin typeface="+mn-lt"/>
          <a:ea typeface="+mn-ea"/>
          <a:cs typeface="+mn-cs"/>
          <a:sym typeface="Helvetica Neue Medium" pitchFamily="2" charset="0"/>
        </a:defRPr>
      </a:lvl1pPr>
      <a:lvl2pPr algn="ctr" defTabSz="825500" rtl="0" eaLnBrk="0" fontAlgn="base" hangingPunct="0">
        <a:spcBef>
          <a:spcPct val="0"/>
        </a:spcBef>
        <a:spcAft>
          <a:spcPct val="0"/>
        </a:spcAft>
        <a:defRPr sz="11200">
          <a:solidFill>
            <a:srgbClr val="000000"/>
          </a:solidFill>
          <a:latin typeface="+mn-lt"/>
          <a:ea typeface="+mn-ea"/>
          <a:cs typeface="+mn-cs"/>
          <a:sym typeface="Helvetica Neue Medium" pitchFamily="2" charset="0"/>
        </a:defRPr>
      </a:lvl2pPr>
      <a:lvl3pPr algn="ctr" defTabSz="825500" rtl="0" eaLnBrk="0" fontAlgn="base" hangingPunct="0">
        <a:spcBef>
          <a:spcPct val="0"/>
        </a:spcBef>
        <a:spcAft>
          <a:spcPct val="0"/>
        </a:spcAft>
        <a:defRPr sz="11200">
          <a:solidFill>
            <a:srgbClr val="000000"/>
          </a:solidFill>
          <a:latin typeface="+mn-lt"/>
          <a:ea typeface="+mn-ea"/>
          <a:cs typeface="+mn-cs"/>
          <a:sym typeface="Helvetica Neue Medium" pitchFamily="2" charset="0"/>
        </a:defRPr>
      </a:lvl3pPr>
      <a:lvl4pPr algn="ctr" defTabSz="825500" rtl="0" eaLnBrk="0" fontAlgn="base" hangingPunct="0">
        <a:spcBef>
          <a:spcPct val="0"/>
        </a:spcBef>
        <a:spcAft>
          <a:spcPct val="0"/>
        </a:spcAft>
        <a:defRPr sz="11200">
          <a:solidFill>
            <a:srgbClr val="000000"/>
          </a:solidFill>
          <a:latin typeface="+mn-lt"/>
          <a:ea typeface="+mn-ea"/>
          <a:cs typeface="+mn-cs"/>
          <a:sym typeface="Helvetica Neue Medium" pitchFamily="2" charset="0"/>
        </a:defRPr>
      </a:lvl4pPr>
      <a:lvl5pPr algn="ctr" defTabSz="825500" rtl="0" eaLnBrk="0" fontAlgn="base" hangingPunct="0">
        <a:spcBef>
          <a:spcPct val="0"/>
        </a:spcBef>
        <a:spcAft>
          <a:spcPct val="0"/>
        </a:spcAft>
        <a:defRPr sz="11200">
          <a:solidFill>
            <a:srgbClr val="000000"/>
          </a:solidFill>
          <a:latin typeface="+mn-lt"/>
          <a:ea typeface="+mn-ea"/>
          <a:cs typeface="+mn-cs"/>
          <a:sym typeface="Helvetica Neue Medium" pitchFamily="2" charset="0"/>
        </a:defRPr>
      </a:lvl5pPr>
      <a:lvl6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6pPr>
      <a:lvl7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7pPr>
      <a:lvl8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8pPr>
      <a:lvl9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9pPr>
    </p:titleStyle>
    <p:bodyStyle>
      <a:lvl1pPr marL="342900" indent="-342900" algn="l" defTabSz="825500" rtl="0" eaLnBrk="0" fontAlgn="base" hangingPunct="0">
        <a:lnSpc>
          <a:spcPct val="120000"/>
        </a:lnSpc>
        <a:spcBef>
          <a:spcPts val="2000"/>
        </a:spcBef>
        <a:spcAft>
          <a:spcPct val="0"/>
        </a:spcAft>
        <a:buSzPct val="125000"/>
        <a:buChar char="•"/>
        <a:defRPr sz="2600">
          <a:solidFill>
            <a:srgbClr val="646979"/>
          </a:solidFill>
          <a:latin typeface="Arial Narrow" panose="020B0606020202030204" pitchFamily="34" charset="0"/>
          <a:ea typeface="Open Sans"/>
          <a:cs typeface="Open Sans"/>
          <a:sym typeface="Open Sans" panose="020B0606030504020204" pitchFamily="34" charset="0"/>
        </a:defRPr>
      </a:lvl1pPr>
      <a:lvl2pPr marL="977900" indent="-342900" algn="l" defTabSz="825500" rtl="0" eaLnBrk="0" fontAlgn="base" hangingPunct="0">
        <a:lnSpc>
          <a:spcPct val="120000"/>
        </a:lnSpc>
        <a:spcBef>
          <a:spcPts val="2000"/>
        </a:spcBef>
        <a:spcAft>
          <a:spcPct val="0"/>
        </a:spcAft>
        <a:buSzPct val="125000"/>
        <a:buChar char="•"/>
        <a:defRPr sz="2600">
          <a:solidFill>
            <a:srgbClr val="646979"/>
          </a:solidFill>
          <a:latin typeface="Arial Narrow" panose="020B0606020202030204" pitchFamily="34" charset="0"/>
          <a:ea typeface="Open Sans"/>
          <a:cs typeface="Open Sans"/>
          <a:sym typeface="Open Sans" panose="020B0606030504020204" pitchFamily="34" charset="0"/>
        </a:defRPr>
      </a:lvl2pPr>
      <a:lvl3pPr marL="1612900" indent="-342900" algn="l" defTabSz="825500" rtl="0" eaLnBrk="0" fontAlgn="base" hangingPunct="0">
        <a:lnSpc>
          <a:spcPct val="120000"/>
        </a:lnSpc>
        <a:spcBef>
          <a:spcPts val="2000"/>
        </a:spcBef>
        <a:spcAft>
          <a:spcPct val="0"/>
        </a:spcAft>
        <a:buSzPct val="125000"/>
        <a:buChar char="•"/>
        <a:defRPr sz="2600">
          <a:solidFill>
            <a:srgbClr val="646979"/>
          </a:solidFill>
          <a:latin typeface="Arial Narrow" panose="020B0606020202030204" pitchFamily="34" charset="0"/>
          <a:ea typeface="Open Sans"/>
          <a:cs typeface="Open Sans"/>
          <a:sym typeface="Open Sans" panose="020B0606030504020204" pitchFamily="34" charset="0"/>
        </a:defRPr>
      </a:lvl3pPr>
      <a:lvl4pPr marL="2247900" indent="-342900" algn="l" defTabSz="825500" rtl="0" eaLnBrk="0" fontAlgn="base" hangingPunct="0">
        <a:lnSpc>
          <a:spcPct val="120000"/>
        </a:lnSpc>
        <a:spcBef>
          <a:spcPts val="2000"/>
        </a:spcBef>
        <a:spcAft>
          <a:spcPct val="0"/>
        </a:spcAft>
        <a:buSzPct val="125000"/>
        <a:buChar char="•"/>
        <a:defRPr sz="2600">
          <a:solidFill>
            <a:srgbClr val="646979"/>
          </a:solidFill>
          <a:latin typeface="Arial Narrow" panose="020B0606020202030204" pitchFamily="34" charset="0"/>
          <a:ea typeface="Open Sans"/>
          <a:cs typeface="Open Sans"/>
          <a:sym typeface="Open Sans" panose="020B0606030504020204" pitchFamily="34" charset="0"/>
        </a:defRPr>
      </a:lvl4pPr>
      <a:lvl5pPr marL="2882900" indent="-342900" algn="l" defTabSz="825500" rtl="0" eaLnBrk="0" fontAlgn="base" hangingPunct="0">
        <a:lnSpc>
          <a:spcPct val="120000"/>
        </a:lnSpc>
        <a:spcBef>
          <a:spcPts val="2000"/>
        </a:spcBef>
        <a:spcAft>
          <a:spcPct val="0"/>
        </a:spcAft>
        <a:buSzPct val="125000"/>
        <a:buChar char="•"/>
        <a:defRPr sz="2600">
          <a:solidFill>
            <a:srgbClr val="646979"/>
          </a:solidFill>
          <a:latin typeface="Arial Narrow" panose="020B0606020202030204" pitchFamily="34" charset="0"/>
          <a:ea typeface="Open Sans"/>
          <a:cs typeface="Open Sans"/>
          <a:sym typeface="Open Sans" panose="020B0606030504020204" pitchFamily="34" charset="0"/>
        </a:defRPr>
      </a:lvl5pPr>
      <a:lvl6pPr marL="3518958" marR="0" indent="-343958" algn="l" defTabSz="825500" rtl="0" latinLnBrk="0">
        <a:lnSpc>
          <a:spcPct val="120000"/>
        </a:lnSpc>
        <a:spcBef>
          <a:spcPts val="2000"/>
        </a:spcBef>
        <a:spcAft>
          <a:spcPts val="0"/>
        </a:spcAft>
        <a:buClrTx/>
        <a:buSzPct val="125000"/>
        <a:buFontTx/>
        <a:buChar char="•"/>
        <a:tabLst/>
        <a:defRPr sz="2600" b="0" i="0" u="none" strike="noStrike" cap="none" spc="0" baseline="0">
          <a:ln>
            <a:noFill/>
          </a:ln>
          <a:solidFill>
            <a:srgbClr val="646979"/>
          </a:solidFill>
          <a:uFillTx/>
          <a:latin typeface="Open Sans"/>
          <a:ea typeface="Open Sans"/>
          <a:cs typeface="Open Sans"/>
          <a:sym typeface="Open Sans"/>
        </a:defRPr>
      </a:lvl6pPr>
      <a:lvl7pPr marL="4153958" marR="0" indent="-343958" algn="l" defTabSz="825500" rtl="0" latinLnBrk="0">
        <a:lnSpc>
          <a:spcPct val="120000"/>
        </a:lnSpc>
        <a:spcBef>
          <a:spcPts val="2000"/>
        </a:spcBef>
        <a:spcAft>
          <a:spcPts val="0"/>
        </a:spcAft>
        <a:buClrTx/>
        <a:buSzPct val="125000"/>
        <a:buFontTx/>
        <a:buChar char="•"/>
        <a:tabLst/>
        <a:defRPr sz="2600" b="0" i="0" u="none" strike="noStrike" cap="none" spc="0" baseline="0">
          <a:ln>
            <a:noFill/>
          </a:ln>
          <a:solidFill>
            <a:srgbClr val="646979"/>
          </a:solidFill>
          <a:uFillTx/>
          <a:latin typeface="Open Sans"/>
          <a:ea typeface="Open Sans"/>
          <a:cs typeface="Open Sans"/>
          <a:sym typeface="Open Sans"/>
        </a:defRPr>
      </a:lvl7pPr>
      <a:lvl8pPr marL="4788958" marR="0" indent="-343958" algn="l" defTabSz="825500" rtl="0" latinLnBrk="0">
        <a:lnSpc>
          <a:spcPct val="120000"/>
        </a:lnSpc>
        <a:spcBef>
          <a:spcPts val="2000"/>
        </a:spcBef>
        <a:spcAft>
          <a:spcPts val="0"/>
        </a:spcAft>
        <a:buClrTx/>
        <a:buSzPct val="125000"/>
        <a:buFontTx/>
        <a:buChar char="•"/>
        <a:tabLst/>
        <a:defRPr sz="2600" b="0" i="0" u="none" strike="noStrike" cap="none" spc="0" baseline="0">
          <a:ln>
            <a:noFill/>
          </a:ln>
          <a:solidFill>
            <a:srgbClr val="646979"/>
          </a:solidFill>
          <a:uFillTx/>
          <a:latin typeface="Open Sans"/>
          <a:ea typeface="Open Sans"/>
          <a:cs typeface="Open Sans"/>
          <a:sym typeface="Open Sans"/>
        </a:defRPr>
      </a:lvl8pPr>
      <a:lvl9pPr marL="5423958" marR="0" indent="-343958" algn="l" defTabSz="825500" rtl="0" latinLnBrk="0">
        <a:lnSpc>
          <a:spcPct val="120000"/>
        </a:lnSpc>
        <a:spcBef>
          <a:spcPts val="2000"/>
        </a:spcBef>
        <a:spcAft>
          <a:spcPts val="0"/>
        </a:spcAft>
        <a:buClrTx/>
        <a:buSzPct val="125000"/>
        <a:buFontTx/>
        <a:buChar char="•"/>
        <a:tabLst/>
        <a:defRPr sz="2600" b="0" i="0" u="none" strike="noStrike" cap="none" spc="0" baseline="0">
          <a:ln>
            <a:noFill/>
          </a:ln>
          <a:solidFill>
            <a:srgbClr val="646979"/>
          </a:solidFill>
          <a:uFillTx/>
          <a:latin typeface="Open Sans"/>
          <a:ea typeface="Open Sans"/>
          <a:cs typeface="Open Sans"/>
          <a:sym typeface="Open Sans"/>
        </a:defRPr>
      </a:lvl9pPr>
    </p:bodyStyle>
    <p:otherStyle>
      <a:lvl1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1pPr>
      <a:lvl2pPr marL="0" marR="0" indent="2286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2pPr>
      <a:lvl3pPr marL="0" marR="0" indent="4572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3pPr>
      <a:lvl4pPr marL="0" marR="0" indent="6858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4pPr>
      <a:lvl5pPr marL="0" marR="0" indent="9144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5pPr>
      <a:lvl6pPr marL="0" marR="0" indent="11430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6pPr>
      <a:lvl7pPr marL="0" marR="0" indent="13716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7pPr>
      <a:lvl8pPr marL="0" marR="0" indent="16002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8pPr>
      <a:lvl9pPr marL="0" marR="0" indent="18288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hyperlink" Target="mailto:raizzerr@gmail.com" TargetMode="External"/><Relationship Id="rId2" Type="http://schemas.openxmlformats.org/officeDocument/2006/relationships/image" Target="../media/image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Рисунок 8">
            <a:extLst>
              <a:ext uri="{FF2B5EF4-FFF2-40B4-BE49-F238E27FC236}">
                <a16:creationId xmlns:a16="http://schemas.microsoft.com/office/drawing/2014/main" id="{A85CE5B3-E2DC-4A22-9107-7C8F3D381DF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4404" b="14404"/>
          <a:stretch>
            <a:fillRect/>
          </a:stretch>
        </p:blipFill>
        <p:spPr>
          <a:xfrm>
            <a:off x="2781300" y="1333500"/>
            <a:ext cx="27590750" cy="11049000"/>
          </a:xfrm>
          <a:prstGeom prst="roundRect">
            <a:avLst>
              <a:gd name="adj" fmla="val 50000"/>
            </a:avLst>
          </a:prstGeom>
        </p:spPr>
      </p:pic>
      <p:sp>
        <p:nvSpPr>
          <p:cNvPr id="38" name="Кружок">
            <a:extLst>
              <a:ext uri="{FF2B5EF4-FFF2-40B4-BE49-F238E27FC236}">
                <a16:creationId xmlns:a16="http://schemas.microsoft.com/office/drawing/2014/main" id="{FF8AFB52-A56B-4EC2-8266-3529EB8FA04A}"/>
              </a:ext>
            </a:extLst>
          </p:cNvPr>
          <p:cNvSpPr/>
          <p:nvPr/>
        </p:nvSpPr>
        <p:spPr>
          <a:xfrm>
            <a:off x="3706813" y="2119313"/>
            <a:ext cx="9401175" cy="9401175"/>
          </a:xfrm>
          <a:prstGeom prst="ellipse">
            <a:avLst/>
          </a:prstGeom>
          <a:solidFill>
            <a:srgbClr val="FFFFFF"/>
          </a:solidFill>
          <a:ln w="12700">
            <a:miter lim="400000"/>
          </a:ln>
        </p:spPr>
        <p:txBody>
          <a:bodyPr lIns="0" tIns="0" rIns="0" bIns="0" anchor="ctr"/>
          <a:lstStyle/>
          <a:p>
            <a:pPr algn="ctr" eaLnBrk="1" fontAlgn="auto">
              <a:spcBef>
                <a:spcPts val="0"/>
              </a:spcBef>
              <a:spcAft>
                <a:spcPts val="0"/>
              </a:spcAft>
              <a:defRPr sz="3200" b="0">
                <a:solidFill>
                  <a:srgbClr val="FFFFFF"/>
                </a:solidFill>
                <a:latin typeface="+mn-lt"/>
                <a:ea typeface="+mn-ea"/>
                <a:cs typeface="+mn-cs"/>
                <a:sym typeface="Helvetica Neue Medium"/>
              </a:defRPr>
            </a:pPr>
            <a:endParaRPr sz="3200" b="0" kern="0">
              <a:solidFill>
                <a:srgbClr val="FFFFFF"/>
              </a:solidFill>
              <a:latin typeface="+mn-lt"/>
              <a:cs typeface="+mn-cs"/>
              <a:sym typeface="Helvetica Neue Medium"/>
            </a:endParaRPr>
          </a:p>
        </p:txBody>
      </p:sp>
      <p:sp>
        <p:nvSpPr>
          <p:cNvPr id="4100" name="Radiance">
            <a:extLst>
              <a:ext uri="{FF2B5EF4-FFF2-40B4-BE49-F238E27FC236}">
                <a16:creationId xmlns:a16="http://schemas.microsoft.com/office/drawing/2014/main" id="{341D9C97-131E-49E6-96A3-E0709D320E42}"/>
              </a:ext>
            </a:extLst>
          </p:cNvPr>
          <p:cNvSpPr txBox="1">
            <a:spLocks noChangeArrowheads="1"/>
          </p:cNvSpPr>
          <p:nvPr/>
        </p:nvSpPr>
        <p:spPr bwMode="auto">
          <a:xfrm>
            <a:off x="3883501" y="5583040"/>
            <a:ext cx="9047798" cy="1025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50800" tIns="50800" rIns="50800" bIns="50800" anchor="ctr">
            <a:spAutoFit/>
          </a:bodyPr>
          <a:lstStyle/>
          <a:p>
            <a:pPr algn="ctr" eaLnBrk="1"/>
            <a:r>
              <a:rPr lang="ru-RU" sz="6000" dirty="0">
                <a:solidFill>
                  <a:schemeClr val="tx1"/>
                </a:solidFill>
                <a:latin typeface="Arial" panose="020B0604020202020204" pitchFamily="34" charset="0"/>
                <a:cs typeface="Arial" panose="020B0604020202020204" pitchFamily="34" charset="0"/>
              </a:rPr>
              <a:t>Генератор </a:t>
            </a:r>
            <a:r>
              <a:rPr lang="ru-RU" sz="5400" dirty="0">
                <a:solidFill>
                  <a:schemeClr val="tx1"/>
                </a:solidFill>
                <a:latin typeface="Arial" panose="020B0604020202020204" pitchFamily="34" charset="0"/>
                <a:cs typeface="Arial" panose="020B0604020202020204" pitchFamily="34" charset="0"/>
              </a:rPr>
              <a:t>поверхностей</a:t>
            </a:r>
          </a:p>
        </p:txBody>
      </p:sp>
      <p:sp>
        <p:nvSpPr>
          <p:cNvPr id="42" name="Закругленный прямоугольник">
            <a:extLst>
              <a:ext uri="{FF2B5EF4-FFF2-40B4-BE49-F238E27FC236}">
                <a16:creationId xmlns:a16="http://schemas.microsoft.com/office/drawing/2014/main" id="{85C2036D-5D3A-4A9F-A58F-73FCF0BE9539}"/>
              </a:ext>
            </a:extLst>
          </p:cNvPr>
          <p:cNvSpPr/>
          <p:nvPr/>
        </p:nvSpPr>
        <p:spPr bwMode="auto">
          <a:xfrm>
            <a:off x="4984750" y="8518068"/>
            <a:ext cx="6642100" cy="595035"/>
          </a:xfrm>
          <a:prstGeom prst="roundRect">
            <a:avLst>
              <a:gd name="adj" fmla="val 18045"/>
            </a:avLst>
          </a:prstGeom>
          <a:solidFill>
            <a:schemeClr val="accent5"/>
          </a:solidFill>
          <a:ln w="12700" cap="flat">
            <a:noFill/>
            <a:miter lim="400000"/>
          </a:ln>
          <a:effectLst/>
        </p:spPr>
        <p:txBody>
          <a:bodyPr lIns="0" tIns="0" rIns="0" bIns="0" anchor="ctr"/>
          <a:lstStyle/>
          <a:p>
            <a:pPr algn="ctr" eaLnBrk="1" fontAlgn="auto">
              <a:spcBef>
                <a:spcPts val="0"/>
              </a:spcBef>
              <a:spcAft>
                <a:spcPts val="0"/>
              </a:spcAft>
              <a:defRPr sz="3200" b="0">
                <a:solidFill>
                  <a:srgbClr val="FFFFFF"/>
                </a:solidFill>
                <a:latin typeface="+mn-lt"/>
                <a:ea typeface="+mn-ea"/>
                <a:cs typeface="+mn-cs"/>
                <a:sym typeface="Helvetica Neue Medium"/>
              </a:defRPr>
            </a:pPr>
            <a:endParaRPr sz="3200" b="0" kern="0" dirty="0">
              <a:solidFill>
                <a:srgbClr val="FFFFFF"/>
              </a:solidFill>
              <a:latin typeface="+mn-lt"/>
              <a:cs typeface="+mn-cs"/>
              <a:sym typeface="Helvetica Neue Medium"/>
            </a:endParaRPr>
          </a:p>
        </p:txBody>
      </p:sp>
      <p:sp>
        <p:nvSpPr>
          <p:cNvPr id="4104" name="PRO">
            <a:extLst>
              <a:ext uri="{FF2B5EF4-FFF2-40B4-BE49-F238E27FC236}">
                <a16:creationId xmlns:a16="http://schemas.microsoft.com/office/drawing/2014/main" id="{FE1D6C99-F2BA-4A8B-B6A9-8D97D2D83976}"/>
              </a:ext>
            </a:extLst>
          </p:cNvPr>
          <p:cNvSpPr txBox="1">
            <a:spLocks noChangeArrowheads="1"/>
          </p:cNvSpPr>
          <p:nvPr/>
        </p:nvSpPr>
        <p:spPr bwMode="auto">
          <a:xfrm>
            <a:off x="4883568" y="8518069"/>
            <a:ext cx="6844464" cy="595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50800" tIns="50800" rIns="50800" bIns="50800" anchor="ctr">
            <a:spAutoFit/>
          </a:bodyPr>
          <a:lstStyle/>
          <a:p>
            <a:pPr algn="ctr" eaLnBrk="1"/>
            <a:r>
              <a:rPr lang="ru-RU" altLang="ru-RU" sz="3200" dirty="0">
                <a:solidFill>
                  <a:schemeClr val="bg2"/>
                </a:solidFill>
                <a:latin typeface="Arial Narrow" panose="020B0606020202030204" pitchFamily="34" charset="0"/>
                <a:cs typeface="Arial" panose="020B0604020202020204" pitchFamily="34" charset="0"/>
                <a:sym typeface="OpenSans-Bold" pitchFamily="34" charset="0"/>
              </a:rPr>
              <a:t>Выполнил: Бубенцов Павел Игоревич</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Check list">
            <a:extLst>
              <a:ext uri="{FF2B5EF4-FFF2-40B4-BE49-F238E27FC236}">
                <a16:creationId xmlns:a16="http://schemas.microsoft.com/office/drawing/2014/main" id="{FF81D0DF-276C-4C08-A28E-78D7D426DF8E}"/>
              </a:ext>
            </a:extLst>
          </p:cNvPr>
          <p:cNvSpPr txBox="1">
            <a:spLocks noChangeArrowheads="1"/>
          </p:cNvSpPr>
          <p:nvPr/>
        </p:nvSpPr>
        <p:spPr bwMode="auto">
          <a:xfrm>
            <a:off x="2393950" y="2066823"/>
            <a:ext cx="12048856" cy="13336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spAutoFit/>
          </a:bodyPr>
          <a:lstStyle/>
          <a:p>
            <a:pPr eaLnBrk="1"/>
            <a:r>
              <a:rPr lang="ru-RU" altLang="ru-RU" sz="8000" b="0" dirty="0">
                <a:solidFill>
                  <a:srgbClr val="31333D"/>
                </a:solidFill>
                <a:latin typeface="Arial" panose="020B0604020202020204" pitchFamily="34" charset="0"/>
                <a:cs typeface="Arial" panose="020B0604020202020204" pitchFamily="34" charset="0"/>
                <a:sym typeface="Maven Pro Medium" pitchFamily="2" charset="0"/>
              </a:rPr>
              <a:t>Цели:</a:t>
            </a:r>
          </a:p>
        </p:txBody>
      </p:sp>
      <p:sp>
        <p:nvSpPr>
          <p:cNvPr id="358" name="Фигура">
            <a:extLst>
              <a:ext uri="{FF2B5EF4-FFF2-40B4-BE49-F238E27FC236}">
                <a16:creationId xmlns:a16="http://schemas.microsoft.com/office/drawing/2014/main" id="{812E8742-5FEE-4885-951B-8240AB0F4703}"/>
              </a:ext>
            </a:extLst>
          </p:cNvPr>
          <p:cNvSpPr/>
          <p:nvPr/>
        </p:nvSpPr>
        <p:spPr bwMode="auto">
          <a:xfrm>
            <a:off x="2476500" y="3913188"/>
            <a:ext cx="1576388" cy="560387"/>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30"/>
          </a:gradFill>
          <a:ln w="12700">
            <a:miter lim="400000"/>
          </a:ln>
        </p:spPr>
        <p:txBody>
          <a:bodyPr lIns="0" tIns="0" rIns="0" bIns="0" anchor="ctr"/>
          <a:lstStyle/>
          <a:p>
            <a:pPr algn="ctr" eaLnBrk="1" fontAlgn="auto">
              <a:spcBef>
                <a:spcPts val="0"/>
              </a:spcBef>
              <a:spcAft>
                <a:spcPts val="0"/>
              </a:spcAft>
              <a:defRPr sz="3200" b="0">
                <a:solidFill>
                  <a:srgbClr val="FFFFFF"/>
                </a:solidFill>
                <a:latin typeface="+mn-lt"/>
                <a:ea typeface="+mn-ea"/>
                <a:cs typeface="+mn-cs"/>
                <a:sym typeface="Helvetica Neue Medium"/>
              </a:defRPr>
            </a:pPr>
            <a:endParaRPr sz="3200" b="0" kern="0">
              <a:solidFill>
                <a:srgbClr val="FFFFFF"/>
              </a:solidFill>
              <a:latin typeface="+mn-lt"/>
              <a:cs typeface="+mn-cs"/>
              <a:sym typeface="Helvetica Neue Medium"/>
            </a:endParaRPr>
          </a:p>
        </p:txBody>
      </p:sp>
      <p:sp>
        <p:nvSpPr>
          <p:cNvPr id="22532" name="Lorem ipsum dolor sit amet, consectetur adipiscing elit, sed do eiusmod tempor incididunt ut labore et dolore magna aliqua. Ut enim ad minim veniam, quis nostrud">
            <a:extLst>
              <a:ext uri="{FF2B5EF4-FFF2-40B4-BE49-F238E27FC236}">
                <a16:creationId xmlns:a16="http://schemas.microsoft.com/office/drawing/2014/main" id="{59783558-C534-450C-AE0A-A34DC48316E5}"/>
              </a:ext>
            </a:extLst>
          </p:cNvPr>
          <p:cNvSpPr txBox="1">
            <a:spLocks noChangeArrowheads="1"/>
          </p:cNvSpPr>
          <p:nvPr/>
        </p:nvSpPr>
        <p:spPr bwMode="auto">
          <a:xfrm>
            <a:off x="3314392" y="6446549"/>
            <a:ext cx="8659697" cy="5370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spAutoFit/>
          </a:bodyPr>
          <a:lstStyle/>
          <a:p>
            <a:pPr eaLnBrk="1">
              <a:lnSpc>
                <a:spcPct val="120000"/>
              </a:lnSpc>
              <a:spcBef>
                <a:spcPts val="2000"/>
              </a:spcBef>
            </a:pPr>
            <a:r>
              <a:rPr lang="ru-RU" altLang="ru-RU" sz="26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ПО для генерации различных поверхностей в виде облаков точек</a:t>
            </a:r>
          </a:p>
        </p:txBody>
      </p:sp>
      <p:sp>
        <p:nvSpPr>
          <p:cNvPr id="22533" name="Subtitle text about project">
            <a:extLst>
              <a:ext uri="{FF2B5EF4-FFF2-40B4-BE49-F238E27FC236}">
                <a16:creationId xmlns:a16="http://schemas.microsoft.com/office/drawing/2014/main" id="{D26BA2EC-5C2F-4321-84F9-A9CC03BBD584}"/>
              </a:ext>
            </a:extLst>
          </p:cNvPr>
          <p:cNvSpPr txBox="1">
            <a:spLocks noChangeArrowheads="1"/>
          </p:cNvSpPr>
          <p:nvPr/>
        </p:nvSpPr>
        <p:spPr bwMode="auto">
          <a:xfrm>
            <a:off x="3303129" y="5604879"/>
            <a:ext cx="6879465" cy="7181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spAutoFit/>
          </a:bodyPr>
          <a:lstStyle/>
          <a:p>
            <a:pPr eaLnBrk="1"/>
            <a:r>
              <a:rPr lang="ru-RU" altLang="ru-RU" sz="4000" b="0" dirty="0">
                <a:solidFill>
                  <a:srgbClr val="31333D"/>
                </a:solidFill>
                <a:latin typeface="Arial" panose="020B0604020202020204" pitchFamily="34" charset="0"/>
                <a:cs typeface="Arial" panose="020B0604020202020204" pitchFamily="34" charset="0"/>
                <a:sym typeface="Maven Pro Medium" pitchFamily="2" charset="0"/>
              </a:rPr>
              <a:t>Разработать:</a:t>
            </a:r>
          </a:p>
        </p:txBody>
      </p:sp>
      <p:sp>
        <p:nvSpPr>
          <p:cNvPr id="22534" name="Lorem ipsum dolor sit amet, consectetur adipiscing elit, sed do eiusmod tempor incididunt ut labore et dolore magna aliqua. Ut enim ad minim veniam, quis nostrud">
            <a:extLst>
              <a:ext uri="{FF2B5EF4-FFF2-40B4-BE49-F238E27FC236}">
                <a16:creationId xmlns:a16="http://schemas.microsoft.com/office/drawing/2014/main" id="{7C3C9814-5F03-432B-B74D-F32432893A61}"/>
              </a:ext>
            </a:extLst>
          </p:cNvPr>
          <p:cNvSpPr txBox="1">
            <a:spLocks noChangeArrowheads="1"/>
          </p:cNvSpPr>
          <p:nvPr/>
        </p:nvSpPr>
        <p:spPr bwMode="auto">
          <a:xfrm>
            <a:off x="3314392" y="9748529"/>
            <a:ext cx="8659697" cy="5370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spAutoFit/>
          </a:bodyPr>
          <a:lstStyle/>
          <a:p>
            <a:pPr eaLnBrk="1">
              <a:lnSpc>
                <a:spcPct val="120000"/>
              </a:lnSpc>
              <a:spcBef>
                <a:spcPts val="2000"/>
              </a:spcBef>
            </a:pPr>
            <a:r>
              <a:rPr lang="ru-RU" altLang="ru-RU" sz="26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Удобное представление данных о сгенерированных объектах</a:t>
            </a:r>
          </a:p>
        </p:txBody>
      </p:sp>
      <p:sp>
        <p:nvSpPr>
          <p:cNvPr id="22535" name="Subtitle text about project">
            <a:extLst>
              <a:ext uri="{FF2B5EF4-FFF2-40B4-BE49-F238E27FC236}">
                <a16:creationId xmlns:a16="http://schemas.microsoft.com/office/drawing/2014/main" id="{D59398CB-4BF0-47F5-BC52-C8558FE3FB7D}"/>
              </a:ext>
            </a:extLst>
          </p:cNvPr>
          <p:cNvSpPr txBox="1">
            <a:spLocks noChangeArrowheads="1"/>
          </p:cNvSpPr>
          <p:nvPr/>
        </p:nvSpPr>
        <p:spPr bwMode="auto">
          <a:xfrm>
            <a:off x="3303129" y="8906859"/>
            <a:ext cx="6879465" cy="7181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spAutoFit/>
          </a:bodyPr>
          <a:lstStyle/>
          <a:p>
            <a:pPr eaLnBrk="1"/>
            <a:r>
              <a:rPr lang="ru-RU" altLang="ru-RU" sz="4000" b="0" dirty="0">
                <a:solidFill>
                  <a:srgbClr val="31333D"/>
                </a:solidFill>
                <a:latin typeface="Arial" panose="020B0604020202020204" pitchFamily="34" charset="0"/>
                <a:cs typeface="Arial" panose="020B0604020202020204" pitchFamily="34" charset="0"/>
                <a:sym typeface="Maven Pro Medium" pitchFamily="2" charset="0"/>
              </a:rPr>
              <a:t>Реализовать:</a:t>
            </a:r>
          </a:p>
        </p:txBody>
      </p:sp>
      <p:sp>
        <p:nvSpPr>
          <p:cNvPr id="22536" name="Lorem ipsum dolor sit amet, consectetur adipiscing elit, sed do eiusmod tempor incididunt ut labore et dolore magna aliqua. Ut enim ad minim veniam, quis nostrud">
            <a:extLst>
              <a:ext uri="{FF2B5EF4-FFF2-40B4-BE49-F238E27FC236}">
                <a16:creationId xmlns:a16="http://schemas.microsoft.com/office/drawing/2014/main" id="{17D372C0-751B-48D5-B8FE-1FDAAE5C0CF4}"/>
              </a:ext>
            </a:extLst>
          </p:cNvPr>
          <p:cNvSpPr txBox="1">
            <a:spLocks noChangeArrowheads="1"/>
          </p:cNvSpPr>
          <p:nvPr/>
        </p:nvSpPr>
        <p:spPr bwMode="auto">
          <a:xfrm>
            <a:off x="13948085" y="7946284"/>
            <a:ext cx="8659697" cy="1017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spAutoFit/>
          </a:bodyPr>
          <a:lstStyle/>
          <a:p>
            <a:pPr eaLnBrk="1">
              <a:lnSpc>
                <a:spcPct val="120000"/>
              </a:lnSpc>
              <a:spcBef>
                <a:spcPts val="2000"/>
              </a:spcBef>
            </a:pPr>
            <a:r>
              <a:rPr lang="ru-RU" sz="2600" b="0" dirty="0">
                <a:solidFill>
                  <a:srgbClr val="646979"/>
                </a:solidFill>
                <a:latin typeface="Arial Narrow" panose="020B0606020202030204" pitchFamily="34" charset="0"/>
                <a:cs typeface="Open Sans" panose="020B0606030504020204" pitchFamily="34" charset="0"/>
              </a:rPr>
              <a:t>Алгоритм машинного обучения для распознавания поверхностей, который будет обучаться на сгенерированных объектах</a:t>
            </a:r>
            <a:endParaRPr lang="ru-RU" altLang="ru-RU" sz="2600" b="0" dirty="0">
              <a:solidFill>
                <a:srgbClr val="646979"/>
              </a:solidFill>
              <a:latin typeface="Arial Narrow" panose="020B0606020202030204" pitchFamily="34" charset="0"/>
              <a:cs typeface="Open Sans" panose="020B0606030504020204" pitchFamily="34" charset="0"/>
              <a:sym typeface="Open Sans" panose="020B0606030504020204" pitchFamily="34" charset="0"/>
            </a:endParaRPr>
          </a:p>
        </p:txBody>
      </p:sp>
      <p:sp>
        <p:nvSpPr>
          <p:cNvPr id="22537" name="Subtitle text about project">
            <a:extLst>
              <a:ext uri="{FF2B5EF4-FFF2-40B4-BE49-F238E27FC236}">
                <a16:creationId xmlns:a16="http://schemas.microsoft.com/office/drawing/2014/main" id="{DB8C7B31-9B68-4358-86A3-EC3DA481C61B}"/>
              </a:ext>
            </a:extLst>
          </p:cNvPr>
          <p:cNvSpPr txBox="1">
            <a:spLocks noChangeArrowheads="1"/>
          </p:cNvSpPr>
          <p:nvPr/>
        </p:nvSpPr>
        <p:spPr bwMode="auto">
          <a:xfrm>
            <a:off x="13936821" y="7104614"/>
            <a:ext cx="6879465" cy="7181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spAutoFit/>
          </a:bodyPr>
          <a:lstStyle/>
          <a:p>
            <a:pPr eaLnBrk="1"/>
            <a:r>
              <a:rPr lang="ru-RU" altLang="ru-RU" sz="4000" b="0" dirty="0">
                <a:solidFill>
                  <a:srgbClr val="31333D"/>
                </a:solidFill>
                <a:latin typeface="Arial" panose="020B0604020202020204" pitchFamily="34" charset="0"/>
                <a:cs typeface="Arial" panose="020B0604020202020204" pitchFamily="34" charset="0"/>
                <a:sym typeface="Maven Pro Medium" pitchFamily="2" charset="0"/>
              </a:rPr>
              <a:t>Разработать:</a:t>
            </a:r>
          </a:p>
        </p:txBody>
      </p:sp>
      <p:sp>
        <p:nvSpPr>
          <p:cNvPr id="22540" name="Freeform 5">
            <a:extLst>
              <a:ext uri="{FF2B5EF4-FFF2-40B4-BE49-F238E27FC236}">
                <a16:creationId xmlns:a16="http://schemas.microsoft.com/office/drawing/2014/main" id="{36892DF6-FECD-43F7-BEAE-1CDF5ED4A171}"/>
              </a:ext>
            </a:extLst>
          </p:cNvPr>
          <p:cNvSpPr>
            <a:spLocks/>
          </p:cNvSpPr>
          <p:nvPr/>
        </p:nvSpPr>
        <p:spPr bwMode="auto">
          <a:xfrm>
            <a:off x="2446732" y="5643720"/>
            <a:ext cx="622327" cy="622297"/>
          </a:xfrm>
          <a:custGeom>
            <a:avLst/>
            <a:gdLst>
              <a:gd name="T0" fmla="*/ 311151 w 21600"/>
              <a:gd name="T1" fmla="*/ 311151 h 21600"/>
              <a:gd name="T2" fmla="*/ 311151 w 21600"/>
              <a:gd name="T3" fmla="*/ 311151 h 21600"/>
              <a:gd name="T4" fmla="*/ 311151 w 21600"/>
              <a:gd name="T5" fmla="*/ 311151 h 21600"/>
              <a:gd name="T6" fmla="*/ 311151 w 21600"/>
              <a:gd name="T7" fmla="*/ 311151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10883" y="0"/>
                </a:moveTo>
                <a:cubicBezTo>
                  <a:pt x="4929" y="0"/>
                  <a:pt x="0" y="4800"/>
                  <a:pt x="0" y="10800"/>
                </a:cubicBezTo>
                <a:cubicBezTo>
                  <a:pt x="0" y="16833"/>
                  <a:pt x="5028" y="21600"/>
                  <a:pt x="10883" y="21600"/>
                </a:cubicBezTo>
                <a:cubicBezTo>
                  <a:pt x="16771" y="21600"/>
                  <a:pt x="21600" y="16833"/>
                  <a:pt x="21600" y="10800"/>
                </a:cubicBezTo>
                <a:cubicBezTo>
                  <a:pt x="21600" y="4800"/>
                  <a:pt x="16671" y="0"/>
                  <a:pt x="10883" y="0"/>
                </a:cubicBezTo>
                <a:close/>
                <a:moveTo>
                  <a:pt x="8633" y="16200"/>
                </a:moveTo>
                <a:lnTo>
                  <a:pt x="3275" y="10800"/>
                </a:lnTo>
                <a:lnTo>
                  <a:pt x="4730" y="9367"/>
                </a:lnTo>
                <a:lnTo>
                  <a:pt x="8633" y="13300"/>
                </a:lnTo>
                <a:lnTo>
                  <a:pt x="16870" y="5000"/>
                </a:lnTo>
                <a:lnTo>
                  <a:pt x="18325" y="6433"/>
                </a:lnTo>
                <a:lnTo>
                  <a:pt x="8633" y="16200"/>
                </a:lnTo>
                <a:close/>
              </a:path>
            </a:pathLst>
          </a:custGeom>
          <a:gradFill rotWithShape="1">
            <a:gsLst>
              <a:gs pos="0">
                <a:schemeClr val="accent2"/>
              </a:gs>
              <a:gs pos="100000">
                <a:schemeClr val="accent1"/>
              </a:gs>
            </a:gsLst>
            <a:lin ang="3360000"/>
          </a:grad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45719" tIns="45719" rIns="45719" bIns="45719" anchor="ctr"/>
          <a:lstStyle/>
          <a:p>
            <a:endParaRPr lang="ru-RU"/>
          </a:p>
        </p:txBody>
      </p:sp>
      <p:sp>
        <p:nvSpPr>
          <p:cNvPr id="22541" name="Freeform 5">
            <a:extLst>
              <a:ext uri="{FF2B5EF4-FFF2-40B4-BE49-F238E27FC236}">
                <a16:creationId xmlns:a16="http://schemas.microsoft.com/office/drawing/2014/main" id="{8AFE2A22-990A-41DA-BD96-B5C99C84AA59}"/>
              </a:ext>
            </a:extLst>
          </p:cNvPr>
          <p:cNvSpPr>
            <a:spLocks/>
          </p:cNvSpPr>
          <p:nvPr/>
        </p:nvSpPr>
        <p:spPr bwMode="auto">
          <a:xfrm>
            <a:off x="13080426" y="7143455"/>
            <a:ext cx="622327" cy="622297"/>
          </a:xfrm>
          <a:custGeom>
            <a:avLst/>
            <a:gdLst>
              <a:gd name="T0" fmla="*/ 311151 w 21600"/>
              <a:gd name="T1" fmla="*/ 311151 h 21600"/>
              <a:gd name="T2" fmla="*/ 311151 w 21600"/>
              <a:gd name="T3" fmla="*/ 311151 h 21600"/>
              <a:gd name="T4" fmla="*/ 311151 w 21600"/>
              <a:gd name="T5" fmla="*/ 311151 h 21600"/>
              <a:gd name="T6" fmla="*/ 311151 w 21600"/>
              <a:gd name="T7" fmla="*/ 311151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10883" y="0"/>
                </a:moveTo>
                <a:cubicBezTo>
                  <a:pt x="4929" y="0"/>
                  <a:pt x="0" y="4800"/>
                  <a:pt x="0" y="10800"/>
                </a:cubicBezTo>
                <a:cubicBezTo>
                  <a:pt x="0" y="16833"/>
                  <a:pt x="5028" y="21600"/>
                  <a:pt x="10883" y="21600"/>
                </a:cubicBezTo>
                <a:cubicBezTo>
                  <a:pt x="16771" y="21600"/>
                  <a:pt x="21600" y="16833"/>
                  <a:pt x="21600" y="10800"/>
                </a:cubicBezTo>
                <a:cubicBezTo>
                  <a:pt x="21600" y="4800"/>
                  <a:pt x="16671" y="0"/>
                  <a:pt x="10883" y="0"/>
                </a:cubicBezTo>
                <a:close/>
                <a:moveTo>
                  <a:pt x="8633" y="16200"/>
                </a:moveTo>
                <a:lnTo>
                  <a:pt x="3275" y="10800"/>
                </a:lnTo>
                <a:lnTo>
                  <a:pt x="4730" y="9367"/>
                </a:lnTo>
                <a:lnTo>
                  <a:pt x="8633" y="13300"/>
                </a:lnTo>
                <a:lnTo>
                  <a:pt x="16870" y="5000"/>
                </a:lnTo>
                <a:lnTo>
                  <a:pt x="18325" y="6433"/>
                </a:lnTo>
                <a:lnTo>
                  <a:pt x="8633" y="16200"/>
                </a:lnTo>
                <a:close/>
              </a:path>
            </a:pathLst>
          </a:custGeom>
          <a:gradFill rotWithShape="1">
            <a:gsLst>
              <a:gs pos="0">
                <a:schemeClr val="accent2"/>
              </a:gs>
              <a:gs pos="100000">
                <a:schemeClr val="accent1"/>
              </a:gs>
            </a:gsLst>
            <a:lin ang="3360000"/>
          </a:grad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45719" tIns="45719" rIns="45719" bIns="45719" anchor="ctr"/>
          <a:lstStyle/>
          <a:p>
            <a:endParaRPr lang="ru-RU"/>
          </a:p>
        </p:txBody>
      </p:sp>
      <p:sp>
        <p:nvSpPr>
          <p:cNvPr id="22542" name="Freeform 5">
            <a:extLst>
              <a:ext uri="{FF2B5EF4-FFF2-40B4-BE49-F238E27FC236}">
                <a16:creationId xmlns:a16="http://schemas.microsoft.com/office/drawing/2014/main" id="{7D675020-4D98-4653-99F0-FCB6375F912E}"/>
              </a:ext>
            </a:extLst>
          </p:cNvPr>
          <p:cNvSpPr>
            <a:spLocks/>
          </p:cNvSpPr>
          <p:nvPr/>
        </p:nvSpPr>
        <p:spPr bwMode="auto">
          <a:xfrm>
            <a:off x="2446732" y="8945700"/>
            <a:ext cx="622327" cy="622297"/>
          </a:xfrm>
          <a:custGeom>
            <a:avLst/>
            <a:gdLst>
              <a:gd name="T0" fmla="*/ 311151 w 21600"/>
              <a:gd name="T1" fmla="*/ 311151 h 21600"/>
              <a:gd name="T2" fmla="*/ 311151 w 21600"/>
              <a:gd name="T3" fmla="*/ 311151 h 21600"/>
              <a:gd name="T4" fmla="*/ 311151 w 21600"/>
              <a:gd name="T5" fmla="*/ 311151 h 21600"/>
              <a:gd name="T6" fmla="*/ 311151 w 21600"/>
              <a:gd name="T7" fmla="*/ 311151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10883" y="0"/>
                </a:moveTo>
                <a:cubicBezTo>
                  <a:pt x="4929" y="0"/>
                  <a:pt x="0" y="4800"/>
                  <a:pt x="0" y="10800"/>
                </a:cubicBezTo>
                <a:cubicBezTo>
                  <a:pt x="0" y="16833"/>
                  <a:pt x="5028" y="21600"/>
                  <a:pt x="10883" y="21600"/>
                </a:cubicBezTo>
                <a:cubicBezTo>
                  <a:pt x="16771" y="21600"/>
                  <a:pt x="21600" y="16833"/>
                  <a:pt x="21600" y="10800"/>
                </a:cubicBezTo>
                <a:cubicBezTo>
                  <a:pt x="21600" y="4800"/>
                  <a:pt x="16671" y="0"/>
                  <a:pt x="10883" y="0"/>
                </a:cubicBezTo>
                <a:close/>
                <a:moveTo>
                  <a:pt x="8633" y="16200"/>
                </a:moveTo>
                <a:lnTo>
                  <a:pt x="3275" y="10800"/>
                </a:lnTo>
                <a:lnTo>
                  <a:pt x="4730" y="9367"/>
                </a:lnTo>
                <a:lnTo>
                  <a:pt x="8633" y="13300"/>
                </a:lnTo>
                <a:lnTo>
                  <a:pt x="16870" y="5000"/>
                </a:lnTo>
                <a:lnTo>
                  <a:pt x="18325" y="6433"/>
                </a:lnTo>
                <a:lnTo>
                  <a:pt x="8633" y="16200"/>
                </a:lnTo>
                <a:close/>
              </a:path>
            </a:pathLst>
          </a:custGeom>
          <a:gradFill rotWithShape="1">
            <a:gsLst>
              <a:gs pos="0">
                <a:schemeClr val="accent2"/>
              </a:gs>
              <a:gs pos="100000">
                <a:schemeClr val="accent1"/>
              </a:gs>
            </a:gsLst>
            <a:lin ang="3360000"/>
          </a:grad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45719" tIns="45719" rIns="45719" bIns="45719" anchor="ctr"/>
          <a:lstStyle/>
          <a:p>
            <a:endParaRPr lang="ru-RU"/>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DF4FD"/>
        </a:solidFill>
        <a:effectLst/>
      </p:bgPr>
    </p:bg>
    <p:spTree>
      <p:nvGrpSpPr>
        <p:cNvPr id="1" name=""/>
        <p:cNvGrpSpPr/>
        <p:nvPr/>
      </p:nvGrpSpPr>
      <p:grpSpPr>
        <a:xfrm>
          <a:off x="0" y="0"/>
          <a:ext cx="0" cy="0"/>
          <a:chOff x="0" y="0"/>
          <a:chExt cx="0" cy="0"/>
        </a:xfrm>
      </p:grpSpPr>
      <p:sp>
        <p:nvSpPr>
          <p:cNvPr id="196" name="Закругленный прямоугольник">
            <a:extLst>
              <a:ext uri="{FF2B5EF4-FFF2-40B4-BE49-F238E27FC236}">
                <a16:creationId xmlns:a16="http://schemas.microsoft.com/office/drawing/2014/main" id="{4F7CF4C4-84F3-45EC-B199-B6E4090DC5AF}"/>
              </a:ext>
            </a:extLst>
          </p:cNvPr>
          <p:cNvSpPr/>
          <p:nvPr/>
        </p:nvSpPr>
        <p:spPr>
          <a:xfrm>
            <a:off x="1592361" y="3120657"/>
            <a:ext cx="6229350" cy="8839200"/>
          </a:xfrm>
          <a:prstGeom prst="roundRect">
            <a:avLst>
              <a:gd name="adj" fmla="val 3496"/>
            </a:avLst>
          </a:prstGeom>
          <a:solidFill>
            <a:srgbClr val="FFFFFF"/>
          </a:solidFill>
          <a:ln w="12700" cap="flat">
            <a:noFill/>
            <a:miter lim="400000"/>
          </a:ln>
          <a:effectLst/>
        </p:spPr>
        <p:txBody>
          <a:bodyPr lIns="0" tIns="0" rIns="0" bIns="0" anchor="ctr"/>
          <a:lstStyle/>
          <a:p>
            <a:pPr algn="ctr" eaLnBrk="1" fontAlgn="auto">
              <a:spcBef>
                <a:spcPts val="0"/>
              </a:spcBef>
              <a:spcAft>
                <a:spcPts val="0"/>
              </a:spcAft>
              <a:defRPr sz="3200" b="0">
                <a:solidFill>
                  <a:srgbClr val="FFFFFF"/>
                </a:solidFill>
                <a:latin typeface="+mn-lt"/>
                <a:ea typeface="+mn-ea"/>
                <a:cs typeface="+mn-cs"/>
                <a:sym typeface="Helvetica Neue Medium"/>
              </a:defRPr>
            </a:pPr>
            <a:endParaRPr sz="3200" b="0" kern="0">
              <a:solidFill>
                <a:srgbClr val="FFFFFF"/>
              </a:solidFill>
              <a:latin typeface="+mn-lt"/>
              <a:cs typeface="+mn-cs"/>
              <a:sym typeface="Helvetica Neue Medium"/>
            </a:endParaRPr>
          </a:p>
        </p:txBody>
      </p:sp>
      <p:sp>
        <p:nvSpPr>
          <p:cNvPr id="17411" name="Subtitle text">
            <a:extLst>
              <a:ext uri="{FF2B5EF4-FFF2-40B4-BE49-F238E27FC236}">
                <a16:creationId xmlns:a16="http://schemas.microsoft.com/office/drawing/2014/main" id="{F17B77B9-1791-45A4-9B68-53BA229A4B07}"/>
              </a:ext>
            </a:extLst>
          </p:cNvPr>
          <p:cNvSpPr txBox="1">
            <a:spLocks noChangeArrowheads="1"/>
          </p:cNvSpPr>
          <p:nvPr/>
        </p:nvSpPr>
        <p:spPr bwMode="auto">
          <a:xfrm>
            <a:off x="2195611" y="5071496"/>
            <a:ext cx="4705350" cy="1025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spAutoFit/>
          </a:bodyPr>
          <a:lstStyle/>
          <a:p>
            <a:pPr eaLnBrk="1"/>
            <a:r>
              <a:rPr lang="ru-RU" altLang="ru-RU" sz="6000" b="0" dirty="0">
                <a:solidFill>
                  <a:srgbClr val="31333D"/>
                </a:solidFill>
                <a:latin typeface="Arial" panose="020B0604020202020204" pitchFamily="34" charset="0"/>
                <a:cs typeface="Arial" panose="020B0604020202020204" pitchFamily="34" charset="0"/>
                <a:sym typeface="Maven Pro Medium" pitchFamily="2" charset="0"/>
              </a:rPr>
              <a:t>Генерация</a:t>
            </a:r>
          </a:p>
        </p:txBody>
      </p:sp>
      <p:sp>
        <p:nvSpPr>
          <p:cNvPr id="17412" name="Lorem ipsum sed dolor sit sed amet, consectetur adipiscing elit, sed do eiusmod tempor incididunt ut labore et dolore minim veniam, laboris quis nostrud exercitation ullamco">
            <a:extLst>
              <a:ext uri="{FF2B5EF4-FFF2-40B4-BE49-F238E27FC236}">
                <a16:creationId xmlns:a16="http://schemas.microsoft.com/office/drawing/2014/main" id="{E8497427-9991-482C-AE3D-4BEB502EBFDD}"/>
              </a:ext>
            </a:extLst>
          </p:cNvPr>
          <p:cNvSpPr txBox="1">
            <a:spLocks noChangeArrowheads="1"/>
          </p:cNvSpPr>
          <p:nvPr/>
        </p:nvSpPr>
        <p:spPr bwMode="auto">
          <a:xfrm>
            <a:off x="2303561" y="6562357"/>
            <a:ext cx="4984750" cy="1017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spAutoFit/>
          </a:bodyPr>
          <a:lstStyle/>
          <a:p>
            <a:pPr eaLnBrk="1">
              <a:lnSpc>
                <a:spcPct val="120000"/>
              </a:lnSpc>
              <a:spcBef>
                <a:spcPts val="2000"/>
              </a:spcBef>
            </a:pPr>
            <a:r>
              <a:rPr lang="ru-RU" sz="2600" b="0" dirty="0">
                <a:solidFill>
                  <a:srgbClr val="646979"/>
                </a:solidFill>
                <a:latin typeface="Arial Narrow" panose="020B0606020202030204" pitchFamily="34" charset="0"/>
                <a:cs typeface="Open Sans" panose="020B0606030504020204" pitchFamily="34" charset="0"/>
              </a:rPr>
              <a:t>Генерирует различные поверхности в виде облаков точек</a:t>
            </a:r>
            <a:endParaRPr lang="ru-RU" altLang="ru-RU" sz="2600" b="0" dirty="0">
              <a:solidFill>
                <a:srgbClr val="646979"/>
              </a:solidFill>
              <a:latin typeface="Arial Narrow" panose="020B0606020202030204" pitchFamily="34" charset="0"/>
              <a:cs typeface="Open Sans" panose="020B0606030504020204" pitchFamily="34" charset="0"/>
              <a:sym typeface="Open Sans" panose="020B0606030504020204" pitchFamily="34" charset="0"/>
            </a:endParaRPr>
          </a:p>
        </p:txBody>
      </p:sp>
      <p:sp>
        <p:nvSpPr>
          <p:cNvPr id="17413" name="01">
            <a:extLst>
              <a:ext uri="{FF2B5EF4-FFF2-40B4-BE49-F238E27FC236}">
                <a16:creationId xmlns:a16="http://schemas.microsoft.com/office/drawing/2014/main" id="{DA28DF8D-4263-4C55-B5AF-70120B16CA43}"/>
              </a:ext>
            </a:extLst>
          </p:cNvPr>
          <p:cNvSpPr txBox="1">
            <a:spLocks noChangeArrowheads="1"/>
          </p:cNvSpPr>
          <p:nvPr/>
        </p:nvSpPr>
        <p:spPr bwMode="auto">
          <a:xfrm>
            <a:off x="2119411" y="3635007"/>
            <a:ext cx="2168525" cy="133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spAutoFit/>
          </a:bodyPr>
          <a:lstStyle/>
          <a:p>
            <a:pPr eaLnBrk="1"/>
            <a:r>
              <a:rPr lang="ru-RU" altLang="ru-RU" sz="8000" b="0" dirty="0">
                <a:solidFill>
                  <a:schemeClr val="accent1"/>
                </a:solidFill>
                <a:latin typeface="Arial" panose="020B0604020202020204" pitchFamily="34" charset="0"/>
                <a:cs typeface="Arial" panose="020B0604020202020204" pitchFamily="34" charset="0"/>
                <a:sym typeface="Maven Pro Medium" pitchFamily="2" charset="0"/>
              </a:rPr>
              <a:t>01</a:t>
            </a:r>
          </a:p>
        </p:txBody>
      </p:sp>
      <p:sp>
        <p:nvSpPr>
          <p:cNvPr id="201" name="More Information">
            <a:extLst>
              <a:ext uri="{FF2B5EF4-FFF2-40B4-BE49-F238E27FC236}">
                <a16:creationId xmlns:a16="http://schemas.microsoft.com/office/drawing/2014/main" id="{E968CFA8-E4B9-4BBB-B835-EB285B23D6A7}"/>
              </a:ext>
            </a:extLst>
          </p:cNvPr>
          <p:cNvSpPr txBox="1"/>
          <p:nvPr/>
        </p:nvSpPr>
        <p:spPr>
          <a:xfrm>
            <a:off x="3238500" y="9781649"/>
            <a:ext cx="3833813" cy="502702"/>
          </a:xfrm>
          <a:prstGeom prst="rect">
            <a:avLst/>
          </a:prstGeom>
          <a:noFill/>
          <a:ln w="12700" cap="flat">
            <a:noFill/>
            <a:miter lim="400000"/>
          </a:ln>
          <a:effectLst/>
          <a:extLst>
            <a:ext uri="{C572A759-6A51-4108-AA02-DFA0A04FC94B}"/>
          </a:extLst>
        </p:spPr>
        <p:txBody>
          <a:bodyPr lIns="50800" tIns="50800" rIns="50800" bIns="50800" anchor="ctr">
            <a:spAutoFit/>
          </a:bodyPr>
          <a:lstStyle>
            <a:lvl1pPr>
              <a:defRPr sz="2600" b="0" cap="all">
                <a:solidFill>
                  <a:srgbClr val="FFFFFF"/>
                </a:solidFill>
                <a:latin typeface="Maven Pro Medium"/>
                <a:ea typeface="Maven Pro Medium"/>
                <a:cs typeface="Maven Pro Medium"/>
                <a:sym typeface="Maven Pro Medium"/>
              </a:defRPr>
            </a:lvl1pPr>
          </a:lstStyle>
          <a:p>
            <a:pPr algn="ctr" eaLnBrk="1" fontAlgn="auto">
              <a:spcBef>
                <a:spcPts val="0"/>
              </a:spcBef>
              <a:spcAft>
                <a:spcPts val="0"/>
              </a:spcAft>
              <a:defRPr/>
            </a:pPr>
            <a:r>
              <a:rPr kern="0" dirty="0">
                <a:latin typeface="Arial" panose="020B0604020202020204" pitchFamily="34" charset="0"/>
                <a:cs typeface="Arial" panose="020B0604020202020204" pitchFamily="34" charset="0"/>
              </a:rPr>
              <a:t>More Information</a:t>
            </a:r>
          </a:p>
        </p:txBody>
      </p:sp>
      <p:sp>
        <p:nvSpPr>
          <p:cNvPr id="203" name="Закругленный прямоугольник">
            <a:extLst>
              <a:ext uri="{FF2B5EF4-FFF2-40B4-BE49-F238E27FC236}">
                <a16:creationId xmlns:a16="http://schemas.microsoft.com/office/drawing/2014/main" id="{78158389-1754-401D-9A16-B025DC72605D}"/>
              </a:ext>
            </a:extLst>
          </p:cNvPr>
          <p:cNvSpPr/>
          <p:nvPr/>
        </p:nvSpPr>
        <p:spPr>
          <a:xfrm>
            <a:off x="8558213" y="3120657"/>
            <a:ext cx="6229350" cy="8839200"/>
          </a:xfrm>
          <a:prstGeom prst="roundRect">
            <a:avLst>
              <a:gd name="adj" fmla="val 3496"/>
            </a:avLst>
          </a:prstGeom>
          <a:solidFill>
            <a:srgbClr val="FFFFFF"/>
          </a:solidFill>
          <a:ln w="12700" cap="flat">
            <a:noFill/>
            <a:miter lim="400000"/>
          </a:ln>
          <a:effectLst/>
        </p:spPr>
        <p:txBody>
          <a:bodyPr lIns="0" tIns="0" rIns="0" bIns="0" anchor="ctr"/>
          <a:lstStyle/>
          <a:p>
            <a:pPr algn="ctr" eaLnBrk="1" fontAlgn="auto">
              <a:spcBef>
                <a:spcPts val="0"/>
              </a:spcBef>
              <a:spcAft>
                <a:spcPts val="0"/>
              </a:spcAft>
              <a:defRPr sz="3200" b="0">
                <a:solidFill>
                  <a:srgbClr val="FFFFFF"/>
                </a:solidFill>
                <a:latin typeface="+mn-lt"/>
                <a:ea typeface="+mn-ea"/>
                <a:cs typeface="+mn-cs"/>
                <a:sym typeface="Helvetica Neue Medium"/>
              </a:defRPr>
            </a:pPr>
            <a:endParaRPr sz="3200" b="0" kern="0">
              <a:solidFill>
                <a:srgbClr val="FFFFFF"/>
              </a:solidFill>
              <a:latin typeface="+mn-lt"/>
              <a:cs typeface="+mn-cs"/>
              <a:sym typeface="Helvetica Neue Medium"/>
            </a:endParaRPr>
          </a:p>
        </p:txBody>
      </p:sp>
      <p:sp>
        <p:nvSpPr>
          <p:cNvPr id="17417" name="Subtitle text">
            <a:extLst>
              <a:ext uri="{FF2B5EF4-FFF2-40B4-BE49-F238E27FC236}">
                <a16:creationId xmlns:a16="http://schemas.microsoft.com/office/drawing/2014/main" id="{321CAC34-2E92-4A0E-8F4F-7CB76EF16321}"/>
              </a:ext>
            </a:extLst>
          </p:cNvPr>
          <p:cNvSpPr txBox="1">
            <a:spLocks noChangeArrowheads="1"/>
          </p:cNvSpPr>
          <p:nvPr/>
        </p:nvSpPr>
        <p:spPr bwMode="auto">
          <a:xfrm>
            <a:off x="9161463" y="5071496"/>
            <a:ext cx="5022850" cy="1025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spAutoFit/>
          </a:bodyPr>
          <a:lstStyle/>
          <a:p>
            <a:pPr eaLnBrk="1"/>
            <a:r>
              <a:rPr lang="ru-RU" altLang="ru-RU" sz="6000" b="0" dirty="0">
                <a:solidFill>
                  <a:srgbClr val="31333D"/>
                </a:solidFill>
                <a:latin typeface="Arial" panose="020B0604020202020204" pitchFamily="34" charset="0"/>
                <a:cs typeface="Arial" panose="020B0604020202020204" pitchFamily="34" charset="0"/>
                <a:sym typeface="Maven Pro Medium" pitchFamily="2" charset="0"/>
              </a:rPr>
              <a:t>Хранение</a:t>
            </a:r>
          </a:p>
        </p:txBody>
      </p:sp>
      <p:sp>
        <p:nvSpPr>
          <p:cNvPr id="17418" name="Lorem ipsum sed dolor sit sed amet, consectetur adipiscing elit, sed do eiusmod tempor incididunt ut labore et dolore minim veniam, laboris quis nostrud exercitation ullamco">
            <a:extLst>
              <a:ext uri="{FF2B5EF4-FFF2-40B4-BE49-F238E27FC236}">
                <a16:creationId xmlns:a16="http://schemas.microsoft.com/office/drawing/2014/main" id="{DC1D38FB-CF48-4165-81D0-716C5A15E835}"/>
              </a:ext>
            </a:extLst>
          </p:cNvPr>
          <p:cNvSpPr txBox="1">
            <a:spLocks noChangeArrowheads="1"/>
          </p:cNvSpPr>
          <p:nvPr/>
        </p:nvSpPr>
        <p:spPr bwMode="auto">
          <a:xfrm>
            <a:off x="9269413" y="6562357"/>
            <a:ext cx="4984750" cy="2457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spAutoFit/>
          </a:bodyPr>
          <a:lstStyle/>
          <a:p>
            <a:pPr eaLnBrk="1">
              <a:lnSpc>
                <a:spcPct val="120000"/>
              </a:lnSpc>
              <a:spcBef>
                <a:spcPts val="2000"/>
              </a:spcBef>
            </a:pPr>
            <a:r>
              <a:rPr lang="ru-RU" sz="2600" b="0" dirty="0">
                <a:solidFill>
                  <a:srgbClr val="646979"/>
                </a:solidFill>
                <a:latin typeface="Arial Narrow" panose="020B0606020202030204" pitchFamily="34" charset="0"/>
                <a:cs typeface="Open Sans" panose="020B0606030504020204" pitchFamily="34" charset="0"/>
              </a:rPr>
              <a:t>Создает файлы формата </a:t>
            </a:r>
            <a:r>
              <a:rPr lang="en-US" sz="2600" b="0" dirty="0">
                <a:solidFill>
                  <a:srgbClr val="646979"/>
                </a:solidFill>
                <a:latin typeface="Arial Narrow" panose="020B0606020202030204" pitchFamily="34" charset="0"/>
                <a:cs typeface="Open Sans" panose="020B0606030504020204" pitchFamily="34" charset="0"/>
              </a:rPr>
              <a:t>.csv</a:t>
            </a:r>
            <a:r>
              <a:rPr lang="ru-RU" sz="2600" b="0" dirty="0">
                <a:solidFill>
                  <a:srgbClr val="646979"/>
                </a:solidFill>
                <a:latin typeface="Arial Narrow" panose="020B0606020202030204" pitchFamily="34" charset="0"/>
                <a:cs typeface="Open Sans" panose="020B0606030504020204" pitchFamily="34" charset="0"/>
              </a:rPr>
              <a:t> и </a:t>
            </a:r>
            <a:r>
              <a:rPr lang="en-US" sz="2600" b="0" dirty="0">
                <a:solidFill>
                  <a:srgbClr val="646979"/>
                </a:solidFill>
                <a:latin typeface="Arial Narrow" panose="020B0606020202030204" pitchFamily="34" charset="0"/>
                <a:cs typeface="Open Sans" panose="020B0606030504020204" pitchFamily="34" charset="0"/>
              </a:rPr>
              <a:t>.json,</a:t>
            </a:r>
            <a:r>
              <a:rPr lang="ru-RU" sz="2600" b="0" dirty="0">
                <a:solidFill>
                  <a:srgbClr val="646979"/>
                </a:solidFill>
                <a:latin typeface="Arial Narrow" panose="020B0606020202030204" pitchFamily="34" charset="0"/>
                <a:cs typeface="Open Sans" panose="020B0606030504020204" pitchFamily="34" charset="0"/>
              </a:rPr>
              <a:t> содержащие информацию о сгенерированных поверхностях, для обеспечения удобства дальнейшей работы с поверхностями</a:t>
            </a:r>
            <a:endParaRPr lang="ru-RU" altLang="ru-RU" sz="2600" b="0" dirty="0">
              <a:solidFill>
                <a:srgbClr val="646979"/>
              </a:solidFill>
              <a:latin typeface="Arial Narrow" panose="020B0606020202030204" pitchFamily="34" charset="0"/>
              <a:cs typeface="Open Sans" panose="020B0606030504020204" pitchFamily="34" charset="0"/>
              <a:sym typeface="Open Sans" panose="020B0606030504020204" pitchFamily="34" charset="0"/>
            </a:endParaRPr>
          </a:p>
        </p:txBody>
      </p:sp>
      <p:sp>
        <p:nvSpPr>
          <p:cNvPr id="17419" name="02">
            <a:extLst>
              <a:ext uri="{FF2B5EF4-FFF2-40B4-BE49-F238E27FC236}">
                <a16:creationId xmlns:a16="http://schemas.microsoft.com/office/drawing/2014/main" id="{A736B991-A138-428F-8B6B-2D79B4AAEB0F}"/>
              </a:ext>
            </a:extLst>
          </p:cNvPr>
          <p:cNvSpPr txBox="1">
            <a:spLocks noChangeArrowheads="1"/>
          </p:cNvSpPr>
          <p:nvPr/>
        </p:nvSpPr>
        <p:spPr bwMode="auto">
          <a:xfrm>
            <a:off x="9085263" y="3635007"/>
            <a:ext cx="2168525" cy="133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spAutoFit/>
          </a:bodyPr>
          <a:lstStyle/>
          <a:p>
            <a:pPr eaLnBrk="1"/>
            <a:r>
              <a:rPr lang="ru-RU" altLang="ru-RU" sz="8000" b="0" dirty="0">
                <a:solidFill>
                  <a:schemeClr val="accent1"/>
                </a:solidFill>
                <a:latin typeface="Arial" panose="020B0604020202020204" pitchFamily="34" charset="0"/>
                <a:cs typeface="Arial" panose="020B0604020202020204" pitchFamily="34" charset="0"/>
                <a:sym typeface="Maven Pro Medium" pitchFamily="2" charset="0"/>
              </a:rPr>
              <a:t>02</a:t>
            </a:r>
          </a:p>
        </p:txBody>
      </p:sp>
      <p:sp>
        <p:nvSpPr>
          <p:cNvPr id="210" name="Закругленный прямоугольник">
            <a:extLst>
              <a:ext uri="{FF2B5EF4-FFF2-40B4-BE49-F238E27FC236}">
                <a16:creationId xmlns:a16="http://schemas.microsoft.com/office/drawing/2014/main" id="{E5ED5E3D-7E4E-465B-B626-10881138CA53}"/>
              </a:ext>
            </a:extLst>
          </p:cNvPr>
          <p:cNvSpPr/>
          <p:nvPr/>
        </p:nvSpPr>
        <p:spPr>
          <a:xfrm>
            <a:off x="15671800" y="3120657"/>
            <a:ext cx="6229350" cy="8839200"/>
          </a:xfrm>
          <a:prstGeom prst="roundRect">
            <a:avLst>
              <a:gd name="adj" fmla="val 3496"/>
            </a:avLst>
          </a:prstGeom>
          <a:solidFill>
            <a:srgbClr val="FFFFFF"/>
          </a:solidFill>
          <a:ln w="12700" cap="flat">
            <a:noFill/>
            <a:miter lim="400000"/>
          </a:ln>
          <a:effectLst/>
        </p:spPr>
        <p:txBody>
          <a:bodyPr lIns="0" tIns="0" rIns="0" bIns="0" anchor="ctr"/>
          <a:lstStyle/>
          <a:p>
            <a:pPr algn="ctr" eaLnBrk="1" fontAlgn="auto">
              <a:spcBef>
                <a:spcPts val="0"/>
              </a:spcBef>
              <a:spcAft>
                <a:spcPts val="0"/>
              </a:spcAft>
              <a:defRPr sz="3200" b="0">
                <a:solidFill>
                  <a:srgbClr val="FFFFFF"/>
                </a:solidFill>
                <a:latin typeface="+mn-lt"/>
                <a:ea typeface="+mn-ea"/>
                <a:cs typeface="+mn-cs"/>
                <a:sym typeface="Helvetica Neue Medium"/>
              </a:defRPr>
            </a:pPr>
            <a:endParaRPr sz="3200" b="0" kern="0">
              <a:solidFill>
                <a:srgbClr val="FFFFFF"/>
              </a:solidFill>
              <a:latin typeface="+mn-lt"/>
              <a:cs typeface="+mn-cs"/>
              <a:sym typeface="Helvetica Neue Medium"/>
            </a:endParaRPr>
          </a:p>
        </p:txBody>
      </p:sp>
      <p:sp>
        <p:nvSpPr>
          <p:cNvPr id="17423" name="Subtitle text">
            <a:extLst>
              <a:ext uri="{FF2B5EF4-FFF2-40B4-BE49-F238E27FC236}">
                <a16:creationId xmlns:a16="http://schemas.microsoft.com/office/drawing/2014/main" id="{9E300208-BEC2-44F7-A238-513FEE954F24}"/>
              </a:ext>
            </a:extLst>
          </p:cNvPr>
          <p:cNvSpPr txBox="1">
            <a:spLocks noChangeArrowheads="1"/>
          </p:cNvSpPr>
          <p:nvPr/>
        </p:nvSpPr>
        <p:spPr bwMode="auto">
          <a:xfrm>
            <a:off x="16275050" y="5071496"/>
            <a:ext cx="5022850" cy="1025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spAutoFit/>
          </a:bodyPr>
          <a:lstStyle/>
          <a:p>
            <a:pPr eaLnBrk="1"/>
            <a:r>
              <a:rPr lang="ru-RU" altLang="ru-RU" sz="6000" b="0" dirty="0">
                <a:solidFill>
                  <a:srgbClr val="31333D"/>
                </a:solidFill>
                <a:latin typeface="Arial" panose="020B0604020202020204" pitchFamily="34" charset="0"/>
                <a:cs typeface="Arial" panose="020B0604020202020204" pitchFamily="34" charset="0"/>
                <a:sym typeface="Maven Pro Medium" pitchFamily="2" charset="0"/>
              </a:rPr>
              <a:t>Обработка</a:t>
            </a:r>
          </a:p>
        </p:txBody>
      </p:sp>
      <p:sp>
        <p:nvSpPr>
          <p:cNvPr id="17424" name="Lorem ipsum sed dolor sit sed amet, consectetur adipiscing elit, sed do eiusmod tempor incididunt ut labore et dolore minim veniam, laboris quis nostrud exercitation ullamco">
            <a:extLst>
              <a:ext uri="{FF2B5EF4-FFF2-40B4-BE49-F238E27FC236}">
                <a16:creationId xmlns:a16="http://schemas.microsoft.com/office/drawing/2014/main" id="{219DC119-203F-4059-B679-4D1E83A15581}"/>
              </a:ext>
            </a:extLst>
          </p:cNvPr>
          <p:cNvSpPr txBox="1">
            <a:spLocks noChangeArrowheads="1"/>
          </p:cNvSpPr>
          <p:nvPr/>
        </p:nvSpPr>
        <p:spPr bwMode="auto">
          <a:xfrm>
            <a:off x="16383000" y="6562357"/>
            <a:ext cx="4984750" cy="1497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spAutoFit/>
          </a:bodyPr>
          <a:lstStyle/>
          <a:p>
            <a:pPr eaLnBrk="1">
              <a:lnSpc>
                <a:spcPct val="120000"/>
              </a:lnSpc>
              <a:spcBef>
                <a:spcPts val="2000"/>
              </a:spcBef>
            </a:pPr>
            <a:r>
              <a:rPr lang="ru-RU" altLang="ru-RU" sz="26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Использует алгоритмы машинного обучения для обработки сгенерированных поверхностей</a:t>
            </a:r>
          </a:p>
        </p:txBody>
      </p:sp>
      <p:sp>
        <p:nvSpPr>
          <p:cNvPr id="17425" name="03">
            <a:extLst>
              <a:ext uri="{FF2B5EF4-FFF2-40B4-BE49-F238E27FC236}">
                <a16:creationId xmlns:a16="http://schemas.microsoft.com/office/drawing/2014/main" id="{F2CD5B10-C6C8-4598-8A2F-C0302129925A}"/>
              </a:ext>
            </a:extLst>
          </p:cNvPr>
          <p:cNvSpPr txBox="1">
            <a:spLocks noChangeArrowheads="1"/>
          </p:cNvSpPr>
          <p:nvPr/>
        </p:nvSpPr>
        <p:spPr bwMode="auto">
          <a:xfrm>
            <a:off x="16198850" y="3635007"/>
            <a:ext cx="2168525" cy="133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spAutoFit/>
          </a:bodyPr>
          <a:lstStyle/>
          <a:p>
            <a:pPr eaLnBrk="1"/>
            <a:r>
              <a:rPr lang="ru-RU" altLang="ru-RU" sz="8000" b="0" dirty="0">
                <a:solidFill>
                  <a:schemeClr val="accent1"/>
                </a:solidFill>
                <a:latin typeface="Arial" panose="020B0604020202020204" pitchFamily="34" charset="0"/>
                <a:cs typeface="Arial" panose="020B0604020202020204" pitchFamily="34" charset="0"/>
                <a:sym typeface="Maven Pro Medium" pitchFamily="2" charset="0"/>
              </a:rPr>
              <a:t>03</a:t>
            </a:r>
          </a:p>
        </p:txBody>
      </p:sp>
      <p:sp>
        <p:nvSpPr>
          <p:cNvPr id="215" name="More Information">
            <a:extLst>
              <a:ext uri="{FF2B5EF4-FFF2-40B4-BE49-F238E27FC236}">
                <a16:creationId xmlns:a16="http://schemas.microsoft.com/office/drawing/2014/main" id="{88E8A7A9-973E-4B6C-BD44-D45E78073671}"/>
              </a:ext>
            </a:extLst>
          </p:cNvPr>
          <p:cNvSpPr txBox="1"/>
          <p:nvPr/>
        </p:nvSpPr>
        <p:spPr>
          <a:xfrm>
            <a:off x="16471900" y="9781649"/>
            <a:ext cx="3833813" cy="502702"/>
          </a:xfrm>
          <a:prstGeom prst="rect">
            <a:avLst/>
          </a:prstGeom>
          <a:noFill/>
          <a:ln w="12700" cap="flat">
            <a:noFill/>
            <a:miter lim="400000"/>
          </a:ln>
          <a:effectLst/>
          <a:extLst>
            <a:ext uri="{C572A759-6A51-4108-AA02-DFA0A04FC94B}"/>
          </a:extLst>
        </p:spPr>
        <p:txBody>
          <a:bodyPr lIns="50800" tIns="50800" rIns="50800" bIns="50800" anchor="ctr">
            <a:spAutoFit/>
          </a:bodyPr>
          <a:lstStyle>
            <a:lvl1pPr>
              <a:defRPr sz="2600" b="0" cap="all">
                <a:solidFill>
                  <a:srgbClr val="FFFFFF"/>
                </a:solidFill>
                <a:latin typeface="Maven Pro Medium"/>
                <a:ea typeface="Maven Pro Medium"/>
                <a:cs typeface="Maven Pro Medium"/>
                <a:sym typeface="Maven Pro Medium"/>
              </a:defRPr>
            </a:lvl1pPr>
          </a:lstStyle>
          <a:p>
            <a:pPr algn="ctr" eaLnBrk="1" fontAlgn="auto">
              <a:spcBef>
                <a:spcPts val="0"/>
              </a:spcBef>
              <a:spcAft>
                <a:spcPts val="0"/>
              </a:spcAft>
              <a:defRPr/>
            </a:pPr>
            <a:r>
              <a:rPr kern="0" dirty="0">
                <a:latin typeface="Arial" panose="020B0604020202020204" pitchFamily="34" charset="0"/>
                <a:cs typeface="Arial" panose="020B0604020202020204" pitchFamily="34" charset="0"/>
              </a:rPr>
              <a:t>More Information</a:t>
            </a:r>
          </a:p>
        </p:txBody>
      </p:sp>
      <p:sp>
        <p:nvSpPr>
          <p:cNvPr id="20" name="Check list">
            <a:extLst>
              <a:ext uri="{FF2B5EF4-FFF2-40B4-BE49-F238E27FC236}">
                <a16:creationId xmlns:a16="http://schemas.microsoft.com/office/drawing/2014/main" id="{C2320583-8F03-4A5B-ADDD-DB1342B4BA90}"/>
              </a:ext>
            </a:extLst>
          </p:cNvPr>
          <p:cNvSpPr txBox="1">
            <a:spLocks noChangeArrowheads="1"/>
          </p:cNvSpPr>
          <p:nvPr/>
        </p:nvSpPr>
        <p:spPr bwMode="auto">
          <a:xfrm>
            <a:off x="2372697" y="271265"/>
            <a:ext cx="12048856" cy="13336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spAutoFit/>
          </a:bodyPr>
          <a:lstStyle/>
          <a:p>
            <a:pPr eaLnBrk="1"/>
            <a:r>
              <a:rPr lang="ru-RU" altLang="ru-RU" sz="8000" b="0" dirty="0">
                <a:solidFill>
                  <a:srgbClr val="31333D"/>
                </a:solidFill>
                <a:latin typeface="Arial" panose="020B0604020202020204" pitchFamily="34" charset="0"/>
                <a:cs typeface="Arial" panose="020B0604020202020204" pitchFamily="34" charset="0"/>
                <a:sym typeface="Maven Pro Medium" pitchFamily="2" charset="0"/>
              </a:rPr>
              <a:t>В чем суть?</a:t>
            </a:r>
          </a:p>
        </p:txBody>
      </p:sp>
      <p:sp>
        <p:nvSpPr>
          <p:cNvPr id="22" name="TextBox 21">
            <a:extLst>
              <a:ext uri="{FF2B5EF4-FFF2-40B4-BE49-F238E27FC236}">
                <a16:creationId xmlns:a16="http://schemas.microsoft.com/office/drawing/2014/main" id="{67537CE3-ECBD-40D9-9FEA-1EDE691F104A}"/>
              </a:ext>
            </a:extLst>
          </p:cNvPr>
          <p:cNvSpPr txBox="1"/>
          <p:nvPr/>
        </p:nvSpPr>
        <p:spPr>
          <a:xfrm>
            <a:off x="1592361" y="2077207"/>
            <a:ext cx="12195110" cy="7078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ru-RU" sz="4000" b="0" dirty="0">
                <a:solidFill>
                  <a:srgbClr val="646979"/>
                </a:solidFill>
                <a:latin typeface="Arial Narrow" panose="020B0606020202030204" pitchFamily="34" charset="0"/>
                <a:cs typeface="Open Sans" panose="020B0606030504020204" pitchFamily="34" charset="0"/>
              </a:rPr>
              <a:t>Разрабатываемое ПО выполняет следующие функции</a:t>
            </a:r>
            <a:r>
              <a:rPr lang="ru-RU" sz="3200" b="0" dirty="0">
                <a:solidFill>
                  <a:srgbClr val="646979"/>
                </a:solidFill>
                <a:latin typeface="Arial Narrow" panose="020B0606020202030204" pitchFamily="34" charset="0"/>
                <a:cs typeface="Open Sans" panose="020B0606030504020204" pitchFamily="34" charset="0"/>
              </a:rPr>
              <a:t>:</a:t>
            </a:r>
            <a:endParaRPr lang="ru-RU" dirty="0"/>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text slide">
            <a:extLst>
              <a:ext uri="{FF2B5EF4-FFF2-40B4-BE49-F238E27FC236}">
                <a16:creationId xmlns:a16="http://schemas.microsoft.com/office/drawing/2014/main" id="{EA9F76DB-0EF1-4808-90AF-2EB22704168F}"/>
              </a:ext>
            </a:extLst>
          </p:cNvPr>
          <p:cNvSpPr txBox="1">
            <a:spLocks noChangeArrowheads="1"/>
          </p:cNvSpPr>
          <p:nvPr/>
        </p:nvSpPr>
        <p:spPr bwMode="auto">
          <a:xfrm>
            <a:off x="12909550" y="2066826"/>
            <a:ext cx="10715560" cy="13336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50800" tIns="50800" rIns="50800" bIns="50800" anchor="ctr">
            <a:spAutoFit/>
          </a:bodyPr>
          <a:lstStyle/>
          <a:p>
            <a:pPr eaLnBrk="1"/>
            <a:r>
              <a:rPr lang="ru-RU" altLang="ru-RU" sz="8000" b="0" dirty="0">
                <a:solidFill>
                  <a:srgbClr val="31333D"/>
                </a:solidFill>
                <a:latin typeface="Arial" panose="020B0604020202020204" pitchFamily="34" charset="0"/>
                <a:cs typeface="Arial" panose="020B0604020202020204" pitchFamily="34" charset="0"/>
                <a:sym typeface="Maven Pro Medium" pitchFamily="2" charset="0"/>
              </a:rPr>
              <a:t>Структура файла </a:t>
            </a:r>
            <a:r>
              <a:rPr lang="en-US" altLang="ru-RU" sz="8000" b="0" dirty="0">
                <a:solidFill>
                  <a:srgbClr val="31333D"/>
                </a:solidFill>
                <a:latin typeface="Arial" panose="020B0604020202020204" pitchFamily="34" charset="0"/>
                <a:cs typeface="Arial" panose="020B0604020202020204" pitchFamily="34" charset="0"/>
                <a:sym typeface="Maven Pro Medium" pitchFamily="2" charset="0"/>
              </a:rPr>
              <a:t>.csv</a:t>
            </a:r>
            <a:endParaRPr lang="ru-RU" altLang="ru-RU" sz="8000" b="0" dirty="0">
              <a:solidFill>
                <a:srgbClr val="31333D"/>
              </a:solidFill>
              <a:latin typeface="Arial" panose="020B0604020202020204" pitchFamily="34" charset="0"/>
              <a:cs typeface="Arial" panose="020B0604020202020204" pitchFamily="34" charset="0"/>
              <a:sym typeface="Maven Pro Medium" pitchFamily="2" charset="0"/>
            </a:endParaRPr>
          </a:p>
        </p:txBody>
      </p:sp>
      <p:sp>
        <p:nvSpPr>
          <p:cNvPr id="770" name="Фигура">
            <a:extLst>
              <a:ext uri="{FF2B5EF4-FFF2-40B4-BE49-F238E27FC236}">
                <a16:creationId xmlns:a16="http://schemas.microsoft.com/office/drawing/2014/main" id="{ED4E7283-4449-49F5-AE57-1A2B8F69FDBC}"/>
              </a:ext>
            </a:extLst>
          </p:cNvPr>
          <p:cNvSpPr/>
          <p:nvPr/>
        </p:nvSpPr>
        <p:spPr>
          <a:xfrm>
            <a:off x="12992100" y="3911600"/>
            <a:ext cx="1576388" cy="560388"/>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30"/>
          </a:gradFill>
          <a:ln w="12700">
            <a:miter lim="400000"/>
          </a:ln>
        </p:spPr>
        <p:txBody>
          <a:bodyPr lIns="0" tIns="0" rIns="0" bIns="0" anchor="ctr"/>
          <a:lstStyle/>
          <a:p>
            <a:pPr algn="ctr" eaLnBrk="1" fontAlgn="auto">
              <a:spcBef>
                <a:spcPts val="0"/>
              </a:spcBef>
              <a:spcAft>
                <a:spcPts val="0"/>
              </a:spcAft>
              <a:defRPr sz="3200" b="0">
                <a:solidFill>
                  <a:srgbClr val="FFFFFF"/>
                </a:solidFill>
                <a:latin typeface="+mn-lt"/>
                <a:ea typeface="+mn-ea"/>
                <a:cs typeface="+mn-cs"/>
                <a:sym typeface="Helvetica Neue Medium"/>
              </a:defRPr>
            </a:pPr>
            <a:endParaRPr sz="3200" b="0" kern="0">
              <a:solidFill>
                <a:srgbClr val="FFFFFF"/>
              </a:solidFill>
              <a:latin typeface="+mn-lt"/>
              <a:cs typeface="+mn-cs"/>
              <a:sym typeface="Helvetica Neue Medium"/>
            </a:endParaRPr>
          </a:p>
        </p:txBody>
      </p:sp>
      <p:sp>
        <p:nvSpPr>
          <p:cNvPr id="30724" name="Ut enim ad minim veniam, quis nostrud exercitation ullamco laboris nisi ut aliquip ex ea commo consequat. Duis aute irure dolor in reprehenderit in Lorem ipsum dolor sit amet, consectetur sed adipiscing elit, sed do eiusmod tempor incididunt ut labore et">
            <a:extLst>
              <a:ext uri="{FF2B5EF4-FFF2-40B4-BE49-F238E27FC236}">
                <a16:creationId xmlns:a16="http://schemas.microsoft.com/office/drawing/2014/main" id="{F1F6A5A5-56DA-4746-9AEF-6DA44BE1D5D6}"/>
              </a:ext>
            </a:extLst>
          </p:cNvPr>
          <p:cNvSpPr txBox="1">
            <a:spLocks noChangeArrowheads="1"/>
          </p:cNvSpPr>
          <p:nvPr/>
        </p:nvSpPr>
        <p:spPr bwMode="auto">
          <a:xfrm>
            <a:off x="12966700" y="4991100"/>
            <a:ext cx="8999538" cy="62499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spAutoFit/>
          </a:bodyPr>
          <a:lstStyle/>
          <a:p>
            <a:pPr marL="0" indent="0" eaLnBrk="1">
              <a:lnSpc>
                <a:spcPct val="120000"/>
              </a:lnSpc>
              <a:spcBef>
                <a:spcPts val="2000"/>
              </a:spcBef>
              <a:buNone/>
            </a:pPr>
            <a:r>
              <a:rPr lang="ru-RU" sz="2800" b="0" dirty="0">
                <a:solidFill>
                  <a:srgbClr val="646979"/>
                </a:solidFill>
                <a:latin typeface="Arial Narrow" panose="020B0606020202030204" pitchFamily="34" charset="0"/>
                <a:cs typeface="Open Sans" panose="020B0606030504020204" pitchFamily="34" charset="0"/>
              </a:rPr>
              <a:t>Файл .</a:t>
            </a:r>
            <a:r>
              <a:rPr lang="en-US" sz="2800" b="0" dirty="0">
                <a:solidFill>
                  <a:srgbClr val="646979"/>
                </a:solidFill>
                <a:latin typeface="Arial Narrow" panose="020B0606020202030204" pitchFamily="34" charset="0"/>
                <a:cs typeface="Open Sans" panose="020B0606030504020204" pitchFamily="34" charset="0"/>
              </a:rPr>
              <a:t>csv </a:t>
            </a:r>
            <a:r>
              <a:rPr lang="ru-RU" sz="2800" b="0" dirty="0">
                <a:solidFill>
                  <a:srgbClr val="646979"/>
                </a:solidFill>
                <a:latin typeface="Arial Narrow" panose="020B0606020202030204" pitchFamily="34" charset="0"/>
                <a:cs typeface="Open Sans" panose="020B0606030504020204" pitchFamily="34" charset="0"/>
              </a:rPr>
              <a:t>содержит информацию по каждой точке сгенерированных поверхностей:</a:t>
            </a:r>
          </a:p>
          <a:p>
            <a:pPr marL="342900" indent="-342900" eaLnBrk="1">
              <a:lnSpc>
                <a:spcPct val="120000"/>
              </a:lnSpc>
              <a:spcBef>
                <a:spcPts val="2000"/>
              </a:spcBef>
              <a:buAutoNum type="arabicParenR"/>
            </a:pPr>
            <a:r>
              <a:rPr lang="ru-RU" sz="2800" b="0" dirty="0">
                <a:solidFill>
                  <a:srgbClr val="646979"/>
                </a:solidFill>
                <a:latin typeface="Arial Narrow" panose="020B0606020202030204" pitchFamily="34" charset="0"/>
                <a:cs typeface="Open Sans" panose="020B0606030504020204" pitchFamily="34" charset="0"/>
              </a:rPr>
              <a:t>Столбец </a:t>
            </a:r>
            <a:r>
              <a:rPr lang="en-US" sz="2800" b="0" dirty="0">
                <a:solidFill>
                  <a:srgbClr val="646979"/>
                </a:solidFill>
                <a:latin typeface="Arial Narrow" panose="020B0606020202030204" pitchFamily="34" charset="0"/>
                <a:cs typeface="Open Sans" panose="020B0606030504020204" pitchFamily="34" charset="0"/>
              </a:rPr>
              <a:t>“Number” </a:t>
            </a:r>
            <a:r>
              <a:rPr lang="ru-RU" sz="2800" b="0" dirty="0">
                <a:solidFill>
                  <a:srgbClr val="646979"/>
                </a:solidFill>
                <a:latin typeface="Arial Narrow" panose="020B0606020202030204" pitchFamily="34" charset="0"/>
                <a:cs typeface="Open Sans" panose="020B0606030504020204" pitchFamily="34" charset="0"/>
              </a:rPr>
              <a:t>отвечает за уникальный порядковый номер поверхности.</a:t>
            </a:r>
          </a:p>
          <a:p>
            <a:pPr marL="342900" indent="-342900" eaLnBrk="1">
              <a:lnSpc>
                <a:spcPct val="120000"/>
              </a:lnSpc>
              <a:spcBef>
                <a:spcPts val="2000"/>
              </a:spcBef>
              <a:buAutoNum type="arabicParenR"/>
            </a:pPr>
            <a:r>
              <a:rPr lang="ru-RU" sz="2800" b="0" dirty="0">
                <a:solidFill>
                  <a:srgbClr val="646979"/>
                </a:solidFill>
                <a:latin typeface="Arial Narrow" panose="020B0606020202030204" pitchFamily="34" charset="0"/>
                <a:cs typeface="Open Sans" panose="020B0606030504020204" pitchFamily="34" charset="0"/>
              </a:rPr>
              <a:t>Столбец </a:t>
            </a:r>
            <a:r>
              <a:rPr lang="en-US" sz="2800" b="0" dirty="0">
                <a:solidFill>
                  <a:srgbClr val="646979"/>
                </a:solidFill>
                <a:latin typeface="Arial Narrow" panose="020B0606020202030204" pitchFamily="34" charset="0"/>
                <a:cs typeface="Open Sans" panose="020B0606030504020204" pitchFamily="34" charset="0"/>
              </a:rPr>
              <a:t>“Type” </a:t>
            </a:r>
            <a:r>
              <a:rPr lang="ru-RU" sz="2800" b="0" dirty="0">
                <a:solidFill>
                  <a:srgbClr val="646979"/>
                </a:solidFill>
                <a:latin typeface="Arial Narrow" panose="020B0606020202030204" pitchFamily="34" charset="0"/>
                <a:cs typeface="Open Sans" panose="020B0606030504020204" pitchFamily="34" charset="0"/>
              </a:rPr>
              <a:t>отвечает за тип поверхности, каждому типу присвоен собственный идентификатор в виде цифры</a:t>
            </a:r>
          </a:p>
          <a:p>
            <a:pPr marL="342900" indent="-342900" eaLnBrk="1">
              <a:lnSpc>
                <a:spcPct val="120000"/>
              </a:lnSpc>
              <a:spcBef>
                <a:spcPts val="2000"/>
              </a:spcBef>
              <a:buAutoNum type="arabicParenR"/>
            </a:pPr>
            <a:r>
              <a:rPr lang="ru-RU" sz="2800" b="0" dirty="0">
                <a:solidFill>
                  <a:srgbClr val="646979"/>
                </a:solidFill>
                <a:latin typeface="Arial Narrow" panose="020B0606020202030204" pitchFamily="34" charset="0"/>
                <a:cs typeface="Open Sans" panose="020B0606030504020204" pitchFamily="34" charset="0"/>
              </a:rPr>
              <a:t>Столбец </a:t>
            </a:r>
            <a:r>
              <a:rPr lang="en-US" sz="2800" b="0" dirty="0">
                <a:solidFill>
                  <a:srgbClr val="646979"/>
                </a:solidFill>
                <a:latin typeface="Arial Narrow" panose="020B0606020202030204" pitchFamily="34" charset="0"/>
                <a:cs typeface="Open Sans" panose="020B0606030504020204" pitchFamily="34" charset="0"/>
              </a:rPr>
              <a:t>“ID” </a:t>
            </a:r>
            <a:r>
              <a:rPr lang="ru-RU" sz="2800" b="0" dirty="0">
                <a:solidFill>
                  <a:srgbClr val="646979"/>
                </a:solidFill>
                <a:latin typeface="Arial Narrow" panose="020B0606020202030204" pitchFamily="34" charset="0"/>
                <a:cs typeface="Open Sans" panose="020B0606030504020204" pitchFamily="34" charset="0"/>
              </a:rPr>
              <a:t> отвечает за номер поверхности внутри своего типа</a:t>
            </a:r>
          </a:p>
          <a:p>
            <a:pPr marL="342900" indent="-342900" eaLnBrk="1">
              <a:lnSpc>
                <a:spcPct val="120000"/>
              </a:lnSpc>
              <a:spcBef>
                <a:spcPts val="2000"/>
              </a:spcBef>
              <a:buAutoNum type="arabicParenR"/>
            </a:pPr>
            <a:r>
              <a:rPr lang="ru-RU" sz="2800" b="0" dirty="0">
                <a:solidFill>
                  <a:srgbClr val="646979"/>
                </a:solidFill>
                <a:latin typeface="Arial Narrow" panose="020B0606020202030204" pitchFamily="34" charset="0"/>
                <a:cs typeface="Open Sans" panose="020B0606030504020204" pitchFamily="34" charset="0"/>
              </a:rPr>
              <a:t>Столбцы </a:t>
            </a:r>
            <a:r>
              <a:rPr lang="en-US" sz="2800" b="0" dirty="0">
                <a:solidFill>
                  <a:srgbClr val="646979"/>
                </a:solidFill>
                <a:latin typeface="Arial Narrow" panose="020B0606020202030204" pitchFamily="34" charset="0"/>
                <a:cs typeface="Open Sans" panose="020B0606030504020204" pitchFamily="34" charset="0"/>
              </a:rPr>
              <a:t>X, Y, Z </a:t>
            </a:r>
            <a:r>
              <a:rPr lang="ru-RU" sz="2800" b="0" dirty="0">
                <a:solidFill>
                  <a:srgbClr val="646979"/>
                </a:solidFill>
                <a:latin typeface="Arial Narrow" panose="020B0606020202030204" pitchFamily="34" charset="0"/>
                <a:cs typeface="Open Sans" panose="020B0606030504020204" pitchFamily="34" charset="0"/>
              </a:rPr>
              <a:t>отвечают за координаты </a:t>
            </a:r>
            <a:r>
              <a:rPr lang="en-US" sz="2800" b="0" dirty="0">
                <a:solidFill>
                  <a:srgbClr val="646979"/>
                </a:solidFill>
                <a:latin typeface="Arial Narrow" panose="020B0606020202030204" pitchFamily="34" charset="0"/>
                <a:cs typeface="Open Sans" panose="020B0606030504020204" pitchFamily="34" charset="0"/>
              </a:rPr>
              <a:t>X, Y, Z </a:t>
            </a:r>
            <a:r>
              <a:rPr lang="ru-RU" sz="2800" b="0" dirty="0">
                <a:solidFill>
                  <a:srgbClr val="646979"/>
                </a:solidFill>
                <a:latin typeface="Arial Narrow" panose="020B0606020202030204" pitchFamily="34" charset="0"/>
                <a:cs typeface="Open Sans" panose="020B0606030504020204" pitchFamily="34" charset="0"/>
              </a:rPr>
              <a:t>каждой отдельной точки поверхности.</a:t>
            </a:r>
          </a:p>
        </p:txBody>
      </p:sp>
      <p:pic>
        <p:nvPicPr>
          <p:cNvPr id="12" name="Рисунок 11">
            <a:extLst>
              <a:ext uri="{FF2B5EF4-FFF2-40B4-BE49-F238E27FC236}">
                <a16:creationId xmlns:a16="http://schemas.microsoft.com/office/drawing/2014/main" id="{9B88BDC2-3BF0-4409-B005-E8EE067076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88929" y="2495201"/>
            <a:ext cx="7132149" cy="9276660"/>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4" name="Title text slide">
            <a:extLst>
              <a:ext uri="{FF2B5EF4-FFF2-40B4-BE49-F238E27FC236}">
                <a16:creationId xmlns:a16="http://schemas.microsoft.com/office/drawing/2014/main" id="{D655656E-82EF-43AF-A599-AE173EBFC32C}"/>
              </a:ext>
            </a:extLst>
          </p:cNvPr>
          <p:cNvSpPr txBox="1">
            <a:spLocks noChangeArrowheads="1"/>
          </p:cNvSpPr>
          <p:nvPr/>
        </p:nvSpPr>
        <p:spPr bwMode="auto">
          <a:xfrm>
            <a:off x="1817170" y="2058277"/>
            <a:ext cx="11163024" cy="13336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50800" tIns="50800" rIns="50800" bIns="50800" anchor="ctr">
            <a:spAutoFit/>
          </a:bodyPr>
          <a:lstStyle/>
          <a:p>
            <a:pPr eaLnBrk="1"/>
            <a:r>
              <a:rPr lang="ru-RU" altLang="ru-RU" sz="8000" b="0" dirty="0">
                <a:solidFill>
                  <a:srgbClr val="31333D"/>
                </a:solidFill>
                <a:latin typeface="Arial" panose="020B0604020202020204" pitchFamily="34" charset="0"/>
                <a:cs typeface="Arial" panose="020B0604020202020204" pitchFamily="34" charset="0"/>
                <a:sym typeface="Maven Pro Medium" pitchFamily="2" charset="0"/>
              </a:rPr>
              <a:t>Структура файла </a:t>
            </a:r>
            <a:r>
              <a:rPr lang="en-US" altLang="ru-RU" sz="8000" b="0" dirty="0">
                <a:solidFill>
                  <a:srgbClr val="31333D"/>
                </a:solidFill>
                <a:latin typeface="Arial" panose="020B0604020202020204" pitchFamily="34" charset="0"/>
                <a:cs typeface="Arial" panose="020B0604020202020204" pitchFamily="34" charset="0"/>
                <a:sym typeface="Maven Pro Medium" pitchFamily="2" charset="0"/>
              </a:rPr>
              <a:t>.json</a:t>
            </a:r>
            <a:endParaRPr lang="ru-RU" altLang="ru-RU" sz="8000" b="0" dirty="0">
              <a:solidFill>
                <a:srgbClr val="31333D"/>
              </a:solidFill>
              <a:latin typeface="Arial" panose="020B0604020202020204" pitchFamily="34" charset="0"/>
              <a:cs typeface="Arial" panose="020B0604020202020204" pitchFamily="34" charset="0"/>
              <a:sym typeface="Maven Pro Medium" pitchFamily="2" charset="0"/>
            </a:endParaRPr>
          </a:p>
        </p:txBody>
      </p:sp>
      <p:sp>
        <p:nvSpPr>
          <p:cNvPr id="657" name="Фигура">
            <a:extLst>
              <a:ext uri="{FF2B5EF4-FFF2-40B4-BE49-F238E27FC236}">
                <a16:creationId xmlns:a16="http://schemas.microsoft.com/office/drawing/2014/main" id="{51843B62-6D1D-4649-BDCE-D59B0079D83D}"/>
              </a:ext>
            </a:extLst>
          </p:cNvPr>
          <p:cNvSpPr/>
          <p:nvPr/>
        </p:nvSpPr>
        <p:spPr>
          <a:xfrm>
            <a:off x="1817170" y="3856890"/>
            <a:ext cx="1576388" cy="560388"/>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30"/>
          </a:gradFill>
          <a:ln w="12700">
            <a:miter lim="400000"/>
          </a:ln>
        </p:spPr>
        <p:txBody>
          <a:bodyPr lIns="0" tIns="0" rIns="0" bIns="0" anchor="ctr"/>
          <a:lstStyle/>
          <a:p>
            <a:pPr algn="ctr" eaLnBrk="1" fontAlgn="auto">
              <a:spcBef>
                <a:spcPts val="0"/>
              </a:spcBef>
              <a:spcAft>
                <a:spcPts val="0"/>
              </a:spcAft>
              <a:defRPr sz="3200" b="0">
                <a:solidFill>
                  <a:srgbClr val="FFFFFF"/>
                </a:solidFill>
                <a:latin typeface="+mn-lt"/>
                <a:ea typeface="+mn-ea"/>
                <a:cs typeface="+mn-cs"/>
                <a:sym typeface="Helvetica Neue Medium"/>
              </a:defRPr>
            </a:pPr>
            <a:endParaRPr sz="3200" b="0" kern="0">
              <a:solidFill>
                <a:srgbClr val="FFFFFF"/>
              </a:solidFill>
              <a:latin typeface="+mn-lt"/>
              <a:cs typeface="+mn-cs"/>
              <a:sym typeface="Helvetica Neue Medium"/>
            </a:endParaRPr>
          </a:p>
        </p:txBody>
      </p:sp>
      <p:sp>
        <p:nvSpPr>
          <p:cNvPr id="25606" name="Lorem ipsum dolor sit amet, consectetur adipiscing elit, sed do eiusmod tempor incididunt ut labore et dolore magna aliqua. Ut enim ad minim veniam, quis nostrud exercitation ullamco laboris nisi ut aliquip ex ea commo consequat. Duis aute irure perspis ">
            <a:extLst>
              <a:ext uri="{FF2B5EF4-FFF2-40B4-BE49-F238E27FC236}">
                <a16:creationId xmlns:a16="http://schemas.microsoft.com/office/drawing/2014/main" id="{BD361F10-E5B0-49AE-BE8E-47A0CF07A581}"/>
              </a:ext>
            </a:extLst>
          </p:cNvPr>
          <p:cNvSpPr txBox="1">
            <a:spLocks noChangeArrowheads="1"/>
          </p:cNvSpPr>
          <p:nvPr/>
        </p:nvSpPr>
        <p:spPr bwMode="auto">
          <a:xfrm>
            <a:off x="1817170" y="4882193"/>
            <a:ext cx="8432800" cy="67670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spAutoFit/>
          </a:bodyPr>
          <a:lstStyle/>
          <a:p>
            <a:pPr eaLnBrk="1">
              <a:lnSpc>
                <a:spcPct val="120000"/>
              </a:lnSpc>
              <a:spcBef>
                <a:spcPts val="2000"/>
              </a:spcBef>
            </a:pP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Файл </a:t>
            </a:r>
            <a:r>
              <a:rPr lang="en-US"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.json </a:t>
            </a: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также содержит информацию по каждой точке, но в другом виде:</a:t>
            </a:r>
          </a:p>
          <a:p>
            <a:pPr marL="514350" indent="-514350" eaLnBrk="1">
              <a:lnSpc>
                <a:spcPct val="120000"/>
              </a:lnSpc>
              <a:spcBef>
                <a:spcPts val="2000"/>
              </a:spcBef>
              <a:buAutoNum type="arabicParenR"/>
            </a:pP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Каждая поверхность является отдельным блоком со своим уникальным номером</a:t>
            </a:r>
          </a:p>
          <a:p>
            <a:pPr marL="514350" indent="-514350" eaLnBrk="1">
              <a:lnSpc>
                <a:spcPct val="120000"/>
              </a:lnSpc>
              <a:spcBef>
                <a:spcPts val="2000"/>
              </a:spcBef>
              <a:buAutoNum type="arabicParenR"/>
            </a:pP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Внутри блока, в поле</a:t>
            </a:r>
            <a:r>
              <a:rPr lang="en-US"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 </a:t>
            </a: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a:t>
            </a:r>
            <a:r>
              <a:rPr lang="en-US"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Type</a:t>
            </a: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a:t>
            </a:r>
            <a:r>
              <a:rPr lang="en-US"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 </a:t>
            </a: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хранится информация о типе поверхности</a:t>
            </a:r>
          </a:p>
          <a:p>
            <a:pPr marL="514350" indent="-514350" eaLnBrk="1">
              <a:lnSpc>
                <a:spcPct val="120000"/>
              </a:lnSpc>
              <a:spcBef>
                <a:spcPts val="2000"/>
              </a:spcBef>
              <a:buAutoNum type="arabicParenR"/>
            </a:pP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Также внутри каждого блока сгенерированы три массива «</a:t>
            </a:r>
            <a:r>
              <a:rPr lang="en-US"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X</a:t>
            </a: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 «</a:t>
            </a:r>
            <a:r>
              <a:rPr lang="en-US"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Y</a:t>
            </a: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 и «</a:t>
            </a:r>
            <a:r>
              <a:rPr lang="en-US"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Z</a:t>
            </a: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 хранящие в себе соответствующие координаты каждой точки </a:t>
            </a:r>
          </a:p>
          <a:p>
            <a:pPr eaLnBrk="1">
              <a:lnSpc>
                <a:spcPct val="120000"/>
              </a:lnSpc>
              <a:spcBef>
                <a:spcPts val="2000"/>
              </a:spcBef>
            </a:pP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Каждый пользователь может выбрать тот формат файла, с которым ему будет удобнее работать.</a:t>
            </a:r>
          </a:p>
        </p:txBody>
      </p:sp>
      <p:pic>
        <p:nvPicPr>
          <p:cNvPr id="5" name="Рисунок 4">
            <a:extLst>
              <a:ext uri="{FF2B5EF4-FFF2-40B4-BE49-F238E27FC236}">
                <a16:creationId xmlns:a16="http://schemas.microsoft.com/office/drawing/2014/main" id="{8832F3F1-CA29-4D1A-BE03-068D8A52D2B2}"/>
              </a:ext>
            </a:extLst>
          </p:cNvPr>
          <p:cNvPicPr>
            <a:picLocks noChangeAspect="1"/>
          </p:cNvPicPr>
          <p:nvPr/>
        </p:nvPicPr>
        <p:blipFill rotWithShape="1">
          <a:blip r:embed="rId2"/>
          <a:srcRect/>
          <a:stretch/>
        </p:blipFill>
        <p:spPr>
          <a:xfrm>
            <a:off x="14143746" y="2414843"/>
            <a:ext cx="2674483" cy="8837613"/>
          </a:xfrm>
          <a:prstGeom prst="roundRect">
            <a:avLst/>
          </a:prstGeom>
          <a:effectLst/>
        </p:spPr>
      </p:pic>
      <p:pic>
        <p:nvPicPr>
          <p:cNvPr id="13" name="Рисунок 12">
            <a:extLst>
              <a:ext uri="{FF2B5EF4-FFF2-40B4-BE49-F238E27FC236}">
                <a16:creationId xmlns:a16="http://schemas.microsoft.com/office/drawing/2014/main" id="{1B294790-677B-4564-8FD0-BF380743C6C3}"/>
              </a:ext>
            </a:extLst>
          </p:cNvPr>
          <p:cNvPicPr>
            <a:picLocks noChangeAspect="1"/>
          </p:cNvPicPr>
          <p:nvPr/>
        </p:nvPicPr>
        <p:blipFill>
          <a:blip r:embed="rId3"/>
          <a:stretch>
            <a:fillRect/>
          </a:stretch>
        </p:blipFill>
        <p:spPr>
          <a:xfrm>
            <a:off x="17299427" y="2414843"/>
            <a:ext cx="2674483" cy="8838144"/>
          </a:xfrm>
          <a:prstGeom prst="roundRect">
            <a:avLst/>
          </a:prstGeom>
          <a:effectLst/>
        </p:spPr>
      </p:pic>
      <p:pic>
        <p:nvPicPr>
          <p:cNvPr id="15" name="Рисунок 14">
            <a:extLst>
              <a:ext uri="{FF2B5EF4-FFF2-40B4-BE49-F238E27FC236}">
                <a16:creationId xmlns:a16="http://schemas.microsoft.com/office/drawing/2014/main" id="{1FCB27BA-9B76-4319-8E6B-163FADBC4FF4}"/>
              </a:ext>
            </a:extLst>
          </p:cNvPr>
          <p:cNvPicPr>
            <a:picLocks noChangeAspect="1"/>
          </p:cNvPicPr>
          <p:nvPr/>
        </p:nvPicPr>
        <p:blipFill>
          <a:blip r:embed="rId4"/>
          <a:stretch>
            <a:fillRect/>
          </a:stretch>
        </p:blipFill>
        <p:spPr>
          <a:xfrm>
            <a:off x="20455108" y="2414843"/>
            <a:ext cx="2674482" cy="8861170"/>
          </a:xfrm>
          <a:prstGeom prst="roundRect">
            <a:avLst/>
          </a:prstGeom>
          <a:effectLst/>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4D48A470-855C-45AA-BD60-0828340DD922}"/>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14642" r="14642"/>
          <a:stretch>
            <a:fillRect/>
          </a:stretch>
        </p:blipFill>
        <p:spPr>
          <a:xfrm>
            <a:off x="-5842000" y="-2159000"/>
            <a:ext cx="18034000" cy="18034000"/>
          </a:xfrm>
          <a:prstGeom prst="ellipse">
            <a:avLst/>
          </a:prstGeom>
        </p:spPr>
      </p:pic>
      <p:sp>
        <p:nvSpPr>
          <p:cNvPr id="35846" name="Contact us">
            <a:extLst>
              <a:ext uri="{FF2B5EF4-FFF2-40B4-BE49-F238E27FC236}">
                <a16:creationId xmlns:a16="http://schemas.microsoft.com/office/drawing/2014/main" id="{C0499A6A-92E5-412A-B807-9B7D930D1159}"/>
              </a:ext>
            </a:extLst>
          </p:cNvPr>
          <p:cNvSpPr txBox="1">
            <a:spLocks noChangeArrowheads="1"/>
          </p:cNvSpPr>
          <p:nvPr/>
        </p:nvSpPr>
        <p:spPr bwMode="auto">
          <a:xfrm>
            <a:off x="12720637" y="2680893"/>
            <a:ext cx="10769600" cy="13336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50800" tIns="50800" rIns="50800" bIns="50800" anchor="ctr">
            <a:spAutoFit/>
          </a:bodyPr>
          <a:lstStyle/>
          <a:p>
            <a:pPr eaLnBrk="1"/>
            <a:r>
              <a:rPr lang="ru-RU" altLang="ru-RU" sz="8000" b="0" dirty="0">
                <a:solidFill>
                  <a:srgbClr val="31333D"/>
                </a:solidFill>
                <a:latin typeface="Arial" panose="020B0604020202020204" pitchFamily="34" charset="0"/>
                <a:cs typeface="Arial" panose="020B0604020202020204" pitchFamily="34" charset="0"/>
                <a:sym typeface="Maven Pro Medium" pitchFamily="2" charset="0"/>
              </a:rPr>
              <a:t>Спасибо за внимание!</a:t>
            </a:r>
          </a:p>
        </p:txBody>
      </p:sp>
      <p:sp>
        <p:nvSpPr>
          <p:cNvPr id="818" name="Фигура">
            <a:extLst>
              <a:ext uri="{FF2B5EF4-FFF2-40B4-BE49-F238E27FC236}">
                <a16:creationId xmlns:a16="http://schemas.microsoft.com/office/drawing/2014/main" id="{67F11445-CA2C-4E03-A3D3-E743ADDAAF01}"/>
              </a:ext>
            </a:extLst>
          </p:cNvPr>
          <p:cNvSpPr/>
          <p:nvPr/>
        </p:nvSpPr>
        <p:spPr>
          <a:xfrm>
            <a:off x="17317243" y="4529262"/>
            <a:ext cx="1576388" cy="560387"/>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flip="none" rotWithShape="1">
            <a:gsLst>
              <a:gs pos="0">
                <a:schemeClr val="accent2"/>
              </a:gs>
              <a:gs pos="100000">
                <a:schemeClr val="accent1"/>
              </a:gs>
            </a:gsLst>
            <a:lin ang="2015830" scaled="0"/>
          </a:gradFill>
          <a:ln w="12700" cap="flat">
            <a:noFill/>
            <a:miter lim="400000"/>
          </a:ln>
          <a:effectLst/>
        </p:spPr>
        <p:txBody>
          <a:bodyPr lIns="0" tIns="0" rIns="0" bIns="0" anchor="ctr"/>
          <a:lstStyle/>
          <a:p>
            <a:pPr algn="ctr" eaLnBrk="1" fontAlgn="auto">
              <a:spcBef>
                <a:spcPts val="0"/>
              </a:spcBef>
              <a:spcAft>
                <a:spcPts val="0"/>
              </a:spcAft>
              <a:defRPr sz="3200" b="0">
                <a:solidFill>
                  <a:srgbClr val="FFFFFF"/>
                </a:solidFill>
                <a:latin typeface="+mn-lt"/>
                <a:ea typeface="+mn-ea"/>
                <a:cs typeface="+mn-cs"/>
                <a:sym typeface="Helvetica Neue Medium"/>
              </a:defRPr>
            </a:pPr>
            <a:endParaRPr sz="3200" b="0" kern="0">
              <a:solidFill>
                <a:srgbClr val="FFFFFF"/>
              </a:solidFill>
              <a:latin typeface="+mn-lt"/>
              <a:cs typeface="+mn-cs"/>
              <a:sym typeface="Helvetica Neue Medium"/>
            </a:endParaRPr>
          </a:p>
        </p:txBody>
      </p:sp>
      <p:sp>
        <p:nvSpPr>
          <p:cNvPr id="35848" name="Lorem ipsum sed dolor sit sed amet, consectetur adipiscing elit, sed do eiusmod tempor incididunt ut labore et dolore magna aliqua. Ut proideenim ad minim veniam, laboris quis proident nostrud exercitation ullamco laboris nisi ut aliquip ex ea commo ut c">
            <a:extLst>
              <a:ext uri="{FF2B5EF4-FFF2-40B4-BE49-F238E27FC236}">
                <a16:creationId xmlns:a16="http://schemas.microsoft.com/office/drawing/2014/main" id="{CBB4A256-0C8A-4162-AE7F-43BB35B359FF}"/>
              </a:ext>
            </a:extLst>
          </p:cNvPr>
          <p:cNvSpPr txBox="1">
            <a:spLocks noChangeArrowheads="1"/>
          </p:cNvSpPr>
          <p:nvPr/>
        </p:nvSpPr>
        <p:spPr bwMode="auto">
          <a:xfrm>
            <a:off x="15905162" y="6467740"/>
            <a:ext cx="7767638" cy="904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spAutoFit/>
          </a:bodyPr>
          <a:lstStyle/>
          <a:p>
            <a:pPr eaLnBrk="1">
              <a:lnSpc>
                <a:spcPct val="120000"/>
              </a:lnSpc>
              <a:spcBef>
                <a:spcPts val="2000"/>
              </a:spcBef>
            </a:pPr>
            <a:r>
              <a:rPr lang="ru-RU" altLang="ru-RU" sz="4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Задавайте вопросы!</a:t>
            </a:r>
          </a:p>
        </p:txBody>
      </p:sp>
      <p:sp>
        <p:nvSpPr>
          <p:cNvPr id="35849" name="1786578, Gramercy Park, Torrance, CA, USA…">
            <a:extLst>
              <a:ext uri="{FF2B5EF4-FFF2-40B4-BE49-F238E27FC236}">
                <a16:creationId xmlns:a16="http://schemas.microsoft.com/office/drawing/2014/main" id="{2458E535-EAE4-4BFD-85C8-1CD67BE9C14F}"/>
              </a:ext>
            </a:extLst>
          </p:cNvPr>
          <p:cNvSpPr txBox="1">
            <a:spLocks noChangeArrowheads="1"/>
          </p:cNvSpPr>
          <p:nvPr/>
        </p:nvSpPr>
        <p:spPr bwMode="auto">
          <a:xfrm>
            <a:off x="14097793" y="9537838"/>
            <a:ext cx="6772275" cy="1497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spAutoFit/>
          </a:bodyPr>
          <a:lstStyle/>
          <a:p>
            <a:pPr eaLnBrk="1">
              <a:lnSpc>
                <a:spcPct val="120000"/>
              </a:lnSpc>
            </a:pPr>
            <a:r>
              <a:rPr lang="ru-RU" altLang="ru-RU" sz="26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+7-977-288-96-29, </a:t>
            </a:r>
            <a:r>
              <a:rPr lang="en-US" altLang="ru-RU" sz="2600" b="0" u="sng" dirty="0">
                <a:solidFill>
                  <a:srgbClr val="646979"/>
                </a:solidFill>
                <a:latin typeface="Arial Narrow" panose="020B0606020202030204" pitchFamily="34" charset="0"/>
                <a:cs typeface="Open Sans" panose="020B0606030504020204" pitchFamily="34" charset="0"/>
                <a:sym typeface="Open Sans" panose="020B0606030504020204" pitchFamily="34" charset="0"/>
                <a:hlinkClick r:id="rId3"/>
              </a:rPr>
              <a:t>raizzerr@gmail.com</a:t>
            </a:r>
            <a:r>
              <a:rPr lang="ru-RU" altLang="ru-RU" sz="2600" b="0" u="sng" dirty="0">
                <a:solidFill>
                  <a:srgbClr val="646979"/>
                </a:solidFill>
                <a:latin typeface="Arial Narrow" panose="020B0606020202030204" pitchFamily="34" charset="0"/>
                <a:cs typeface="Open Sans" panose="020B0606030504020204" pitchFamily="34" charset="0"/>
                <a:sym typeface="Open Sans" panose="020B0606030504020204" pitchFamily="34" charset="0"/>
              </a:rPr>
              <a:t> </a:t>
            </a:r>
          </a:p>
          <a:p>
            <a:pPr eaLnBrk="1">
              <a:lnSpc>
                <a:spcPct val="120000"/>
              </a:lnSpc>
            </a:pPr>
            <a:r>
              <a:rPr lang="ru-RU" altLang="ru-RU" sz="26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Бубенцов Павел Игоревич</a:t>
            </a:r>
          </a:p>
          <a:p>
            <a:pPr eaLnBrk="1">
              <a:lnSpc>
                <a:spcPct val="120000"/>
              </a:lnSpc>
            </a:pPr>
            <a:r>
              <a:rPr lang="ru-RU" altLang="ru-RU" sz="26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Студент 4 курса</a:t>
            </a:r>
            <a:endParaRPr lang="en-US" altLang="ru-RU" sz="2600" b="0" dirty="0">
              <a:solidFill>
                <a:srgbClr val="646979"/>
              </a:solidFill>
              <a:latin typeface="Arial Narrow" panose="020B0606020202030204" pitchFamily="34" charset="0"/>
              <a:cs typeface="Open Sans" panose="020B0606030504020204" pitchFamily="34" charset="0"/>
              <a:sym typeface="Open Sans" panose="020B0606030504020204" pitchFamily="34" charset="0"/>
            </a:endParaRPr>
          </a:p>
        </p:txBody>
      </p:sp>
      <p:sp>
        <p:nvSpPr>
          <p:cNvPr id="821" name="Кружок">
            <a:extLst>
              <a:ext uri="{FF2B5EF4-FFF2-40B4-BE49-F238E27FC236}">
                <a16:creationId xmlns:a16="http://schemas.microsoft.com/office/drawing/2014/main" id="{DACC54A8-2C6A-4839-9B4A-080EC34E62FF}"/>
              </a:ext>
            </a:extLst>
          </p:cNvPr>
          <p:cNvSpPr/>
          <p:nvPr/>
        </p:nvSpPr>
        <p:spPr>
          <a:xfrm>
            <a:off x="13315156" y="9846735"/>
            <a:ext cx="625475" cy="627063"/>
          </a:xfrm>
          <a:prstGeom prst="ellipse">
            <a:avLst/>
          </a:prstGeom>
          <a:gradFill flip="none" rotWithShape="1">
            <a:gsLst>
              <a:gs pos="0">
                <a:schemeClr val="accent2"/>
              </a:gs>
              <a:gs pos="100000">
                <a:schemeClr val="accent1"/>
              </a:gs>
            </a:gsLst>
            <a:lin ang="3403977" scaled="0"/>
          </a:gradFill>
          <a:ln w="12700" cap="flat">
            <a:noFill/>
            <a:miter lim="400000"/>
          </a:ln>
          <a:effectLst/>
        </p:spPr>
        <p:txBody>
          <a:bodyPr lIns="0" tIns="0" rIns="0" bIns="0" anchor="ctr"/>
          <a:lstStyle/>
          <a:p>
            <a:pPr algn="ctr" eaLnBrk="1" fontAlgn="auto">
              <a:spcBef>
                <a:spcPts val="0"/>
              </a:spcBef>
              <a:spcAft>
                <a:spcPts val="0"/>
              </a:spcAft>
              <a:defRPr sz="3200" b="0">
                <a:solidFill>
                  <a:srgbClr val="FFFFFF"/>
                </a:solidFill>
                <a:latin typeface="+mn-lt"/>
                <a:ea typeface="+mn-ea"/>
                <a:cs typeface="+mn-cs"/>
                <a:sym typeface="Helvetica Neue Medium"/>
              </a:defRPr>
            </a:pPr>
            <a:endParaRPr sz="3200" b="0" kern="0">
              <a:solidFill>
                <a:srgbClr val="FFFFFF"/>
              </a:solidFill>
              <a:latin typeface="+mn-lt"/>
              <a:cs typeface="+mn-cs"/>
              <a:sym typeface="Helvetica Neue Medium"/>
            </a:endParaRPr>
          </a:p>
        </p:txBody>
      </p:sp>
      <p:sp>
        <p:nvSpPr>
          <p:cNvPr id="35851" name="Freeform 23">
            <a:extLst>
              <a:ext uri="{FF2B5EF4-FFF2-40B4-BE49-F238E27FC236}">
                <a16:creationId xmlns:a16="http://schemas.microsoft.com/office/drawing/2014/main" id="{725EEF11-B58A-462A-BE54-71213E1ACE48}"/>
              </a:ext>
            </a:extLst>
          </p:cNvPr>
          <p:cNvSpPr>
            <a:spLocks/>
          </p:cNvSpPr>
          <p:nvPr/>
        </p:nvSpPr>
        <p:spPr bwMode="auto">
          <a:xfrm>
            <a:off x="13481843" y="10008660"/>
            <a:ext cx="292100" cy="277813"/>
          </a:xfrm>
          <a:custGeom>
            <a:avLst/>
            <a:gdLst>
              <a:gd name="T0" fmla="*/ 146721 w 21600"/>
              <a:gd name="T1" fmla="*/ 138287 h 21600"/>
              <a:gd name="T2" fmla="*/ 146721 w 21600"/>
              <a:gd name="T3" fmla="*/ 138287 h 21600"/>
              <a:gd name="T4" fmla="*/ 146721 w 21600"/>
              <a:gd name="T5" fmla="*/ 138287 h 21600"/>
              <a:gd name="T6" fmla="*/ 146721 w 21600"/>
              <a:gd name="T7" fmla="*/ 138287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10901" y="17459"/>
                </a:moveTo>
                <a:lnTo>
                  <a:pt x="17497" y="21600"/>
                </a:lnTo>
                <a:lnTo>
                  <a:pt x="15848" y="13532"/>
                </a:lnTo>
                <a:lnTo>
                  <a:pt x="21600" y="8281"/>
                </a:lnTo>
                <a:lnTo>
                  <a:pt x="13797" y="7428"/>
                </a:lnTo>
                <a:lnTo>
                  <a:pt x="10901" y="0"/>
                </a:lnTo>
                <a:lnTo>
                  <a:pt x="7844" y="7428"/>
                </a:lnTo>
                <a:lnTo>
                  <a:pt x="0" y="8281"/>
                </a:lnTo>
                <a:lnTo>
                  <a:pt x="5993" y="13532"/>
                </a:lnTo>
                <a:lnTo>
                  <a:pt x="4143" y="21600"/>
                </a:lnTo>
                <a:lnTo>
                  <a:pt x="10901" y="17459"/>
                </a:lnTo>
              </a:path>
            </a:pathLst>
          </a:custGeom>
          <a:solidFill>
            <a:srgbClr val="FFFFFF"/>
          </a:solid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45719" tIns="45719" rIns="45719" bIns="45719" anchor="ctr"/>
          <a:lstStyle/>
          <a:p>
            <a:endParaRPr lang="ru-RU"/>
          </a:p>
        </p:txBody>
      </p:sp>
    </p:spTree>
  </p:cSld>
  <p:clrMapOvr>
    <a:masterClrMapping/>
  </p:clrMapOvr>
  <p:transition spd="med"/>
</p:sld>
</file>

<file path=ppt/theme/theme1.xml><?xml version="1.0" encoding="utf-8"?>
<a:theme xmlns:a="http://schemas.openxmlformats.org/drawingml/2006/main" name="White">
  <a:themeElements>
    <a:clrScheme name="Radiance - base color">
      <a:dk1>
        <a:srgbClr val="2F313F"/>
      </a:dk1>
      <a:lt1>
        <a:srgbClr val="FFFFFF"/>
      </a:lt1>
      <a:dk2>
        <a:srgbClr val="454752"/>
      </a:dk2>
      <a:lt2>
        <a:srgbClr val="646779"/>
      </a:lt2>
      <a:accent1>
        <a:srgbClr val="635ED6"/>
      </a:accent1>
      <a:accent2>
        <a:srgbClr val="5E9EEE"/>
      </a:accent2>
      <a:accent3>
        <a:srgbClr val="635ED5"/>
      </a:accent3>
      <a:accent4>
        <a:srgbClr val="5E9EEF"/>
      </a:accent4>
      <a:accent5>
        <a:srgbClr val="D3DBE4"/>
      </a:accent5>
      <a:accent6>
        <a:srgbClr val="EDF4FD"/>
      </a:accent6>
      <a:hlink>
        <a:srgbClr val="635ED5"/>
      </a:hlink>
      <a:folHlink>
        <a:srgbClr val="5E9DEE"/>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147</TotalTime>
  <Words>274</Words>
  <Application>Microsoft Office PowerPoint</Application>
  <PresentationFormat>Произвольный</PresentationFormat>
  <Paragraphs>39</Paragraphs>
  <Slides>6</Slides>
  <Notes>0</Notes>
  <HiddenSlides>0</HiddenSlides>
  <MMClips>0</MMClips>
  <ScaleCrop>false</ScaleCrop>
  <HeadingPairs>
    <vt:vector size="6" baseType="variant">
      <vt:variant>
        <vt:lpstr>Использованные шрифты</vt:lpstr>
      </vt:variant>
      <vt:variant>
        <vt:i4>9</vt:i4>
      </vt:variant>
      <vt:variant>
        <vt:lpstr>Тема</vt:lpstr>
      </vt:variant>
      <vt:variant>
        <vt:i4>1</vt:i4>
      </vt:variant>
      <vt:variant>
        <vt:lpstr>Заголовки слайдов</vt:lpstr>
      </vt:variant>
      <vt:variant>
        <vt:i4>6</vt:i4>
      </vt:variant>
    </vt:vector>
  </HeadingPairs>
  <TitlesOfParts>
    <vt:vector size="16" baseType="lpstr">
      <vt:lpstr>Helvetica Neue</vt:lpstr>
      <vt:lpstr>Arial</vt:lpstr>
      <vt:lpstr>Helvetica Neue Medium</vt:lpstr>
      <vt:lpstr>Open Sans</vt:lpstr>
      <vt:lpstr>Helvetica Neue Light</vt:lpstr>
      <vt:lpstr>Maven Pro Bold</vt:lpstr>
      <vt:lpstr>OpenSans-Regular</vt:lpstr>
      <vt:lpstr>OpenSans-Bold</vt:lpstr>
      <vt:lpstr>Maven Pro Medium</vt:lpstr>
      <vt:lpstr>White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RaiZZerr</dc:creator>
  <cp:lastModifiedBy>bruh bruh</cp:lastModifiedBy>
  <cp:revision>9</cp:revision>
  <dcterms:modified xsi:type="dcterms:W3CDTF">2023-03-27T16:45:42Z</dcterms:modified>
</cp:coreProperties>
</file>